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3.7505103528725582E-2"/>
          <c:w val="0.83658855896025031"/>
          <c:h val="0.7213356663750364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$1,999 or Less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3.1830890026060717E-4"/>
                  <c:y val="-3.13620953630796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0.27</c:v>
                </c:pt>
                <c:pt idx="1">
                  <c:v>0.06</c:v>
                </c:pt>
                <c:pt idx="2">
                  <c:v>0.31</c:v>
                </c:pt>
                <c:pt idx="3">
                  <c:v>0.3</c:v>
                </c:pt>
                <c:pt idx="4">
                  <c:v>0.35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$2,000-$2,999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0.34</c:v>
                </c:pt>
                <c:pt idx="1">
                  <c:v>0.22</c:v>
                </c:pt>
                <c:pt idx="2">
                  <c:v>0.35</c:v>
                </c:pt>
                <c:pt idx="3">
                  <c:v>0.36</c:v>
                </c:pt>
                <c:pt idx="4">
                  <c:v>0.33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$3,000-$3,999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0.24</c:v>
                </c:pt>
                <c:pt idx="1">
                  <c:v>0.44</c:v>
                </c:pt>
                <c:pt idx="2">
                  <c:v>0.24</c:v>
                </c:pt>
                <c:pt idx="3">
                  <c:v>0.21</c:v>
                </c:pt>
                <c:pt idx="4">
                  <c:v>0.19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$4,000-$4,999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spPr/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0.06</c:v>
                </c:pt>
                <c:pt idx="1">
                  <c:v>7.0000000000000007E-2</c:v>
                </c:pt>
                <c:pt idx="2">
                  <c:v>0.08</c:v>
                </c:pt>
                <c:pt idx="3">
                  <c:v>0.06</c:v>
                </c:pt>
                <c:pt idx="4">
                  <c:v>7.0000000000000007E-2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$5,000-$5,999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0.06</c:v>
                </c:pt>
                <c:pt idx="1">
                  <c:v>0.14000000000000001</c:v>
                </c:pt>
                <c:pt idx="2">
                  <c:v>0.02</c:v>
                </c:pt>
                <c:pt idx="3">
                  <c:v>0.05</c:v>
                </c:pt>
                <c:pt idx="4">
                  <c:v>7.0000000000000007E-2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$6,000 or More (with a Specified Limit)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50460666194178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67895109851169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0.03</c:v>
                </c:pt>
                <c:pt idx="1">
                  <c:v>7.0000000000000007E-2</c:v>
                </c:pt>
                <c:pt idx="2">
                  <c:v>0</c:v>
                </c:pt>
                <c:pt idx="3">
                  <c:v>0.03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073088"/>
        <c:axId val="144074624"/>
      </c:barChart>
      <c:catAx>
        <c:axId val="14407308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074624"/>
        <c:crosses val="autoZero"/>
        <c:auto val="1"/>
        <c:lblAlgn val="ctr"/>
        <c:lblOffset val="100"/>
        <c:tickLblSkip val="1"/>
        <c:noMultiLvlLbl val="0"/>
      </c:catAx>
      <c:valAx>
        <c:axId val="14407462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073088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3.1955445682684422E-2"/>
          <c:y val="0.886643093224458"/>
          <c:w val="0.94411491263804637"/>
          <c:h val="7.3233449985418517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60893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769904"/>
              </p:ext>
            </p:extLst>
          </p:nvPr>
        </p:nvGraphicFramePr>
        <p:xfrm>
          <a:off x="92075" y="1676400"/>
          <a:ext cx="89598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3160"/>
            <a:ext cx="8412480" cy="6248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Distributions were not statistically different from the All Plans distribution. Distributions are among covered workers facing a specified limit for out-of-pocket maximum amounts. The survey distinguished between plans that have a family aggregate out-of-pocket maximum that applies to spending by any covered person in the family or a separate per person out-of-pocket maximum that applies to spending by each family member or a limited number of family members. 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7.36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 Separate per Person Out-of-Pocket Maximum for Family Coverage, Distribution of Out-of-Pocket Maximums, by 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2013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414107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7.36 Among Covered Workers with a Separate per Person Out-of-Pocket Maximum for Family Coverage, Distribution of Out-of-Pocket Maximums,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7.36 Among Covered Workers with a Separate per Person Out-of-Pocket Maximum for Family Coverage, Distribution of Out-of-Pocket Maximums, by Plan Type, 2013</dc:title>
  <dc:creator>NirmitaP</dc:creator>
  <cp:lastModifiedBy>NirmitaP</cp:lastModifiedBy>
  <cp:revision>1</cp:revision>
  <dcterms:created xsi:type="dcterms:W3CDTF">2013-08-12T20:42:05Z</dcterms:created>
  <dcterms:modified xsi:type="dcterms:W3CDTF">2013-08-12T20:42:05Z</dcterms:modified>
</cp:coreProperties>
</file>