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0"/>
          <c:w val="0.84225824489330137"/>
          <c:h val="0.7990423985463354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</c:v>
                </c:pt>
                <c:pt idx="1">
                  <c:v>0.33</c:v>
                </c:pt>
                <c:pt idx="2">
                  <c:v>0.35</c:v>
                </c:pt>
                <c:pt idx="3">
                  <c:v>0.06</c:v>
                </c:pt>
                <c:pt idx="4">
                  <c:v>0.28999999999999998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0.26</c:v>
                </c:pt>
                <c:pt idx="1">
                  <c:v>0.3</c:v>
                </c:pt>
                <c:pt idx="2">
                  <c:v>0.34</c:v>
                </c:pt>
                <c:pt idx="3">
                  <c:v>0.19</c:v>
                </c:pt>
                <c:pt idx="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$3,000 - 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0.22</c:v>
                </c:pt>
                <c:pt idx="1">
                  <c:v>0.19</c:v>
                </c:pt>
                <c:pt idx="2">
                  <c:v>0.14000000000000001</c:v>
                </c:pt>
                <c:pt idx="3">
                  <c:v>0.28000000000000003</c:v>
                </c:pt>
                <c:pt idx="4">
                  <c:v>0.21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$4,000 - 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0.04</c:v>
                </c:pt>
                <c:pt idx="1">
                  <c:v>0.08</c:v>
                </c:pt>
                <c:pt idx="2">
                  <c:v>0.04</c:v>
                </c:pt>
                <c:pt idx="3">
                  <c:v>0.23</c:v>
                </c:pt>
                <c:pt idx="4">
                  <c:v>0.1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$5,000 - 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9855072463769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637681159420291E-2"/>
                  <c:y val="-4.9751243781094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0.04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0.18</c:v>
                </c:pt>
                <c:pt idx="4">
                  <c:v>0.08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1739130434782612E-2"/>
                  <c:y val="2.6883837101007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8985507246376812E-3"/>
                  <c:y val="4.233341800016934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0.01</c:v>
                </c:pt>
                <c:pt idx="1">
                  <c:v>0.03</c:v>
                </c:pt>
                <c:pt idx="2">
                  <c:v>0.05</c:v>
                </c:pt>
                <c:pt idx="3">
                  <c:v>0.05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8435584"/>
        <c:axId val="143991552"/>
      </c:barChart>
      <c:catAx>
        <c:axId val="138435584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3991552"/>
        <c:crosses val="autoZero"/>
        <c:auto val="1"/>
        <c:lblAlgn val="ctr"/>
        <c:lblOffset val="100"/>
        <c:tickLblSkip val="1"/>
        <c:noMultiLvlLbl val="0"/>
      </c:catAx>
      <c:valAx>
        <c:axId val="14399155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8435584"/>
        <c:crosses val="max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4.2721784776902881E-2"/>
          <c:y val="0.90987704421562687"/>
          <c:w val="0.87246376811594206"/>
          <c:h val="5.713953094572858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8278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906864"/>
              </p:ext>
            </p:extLst>
          </p:nvPr>
        </p:nvGraphicFramePr>
        <p:xfrm>
          <a:off x="228600" y="16002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 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7.33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an Out-of-Pocket Maximum for Single Coverage, Distribution of Out-of-Pocket Maximums, by Plan Type, </a:t>
            </a:r>
            <a:r>
              <a:rPr lang="en-US" sz="2400" dirty="0" smtClean="0">
                <a:latin typeface="+mj-lt"/>
              </a:rPr>
              <a:t>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05058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7.33 Among Covered Workers with an Out-of-Pocket Maximum for Single Coverage, Distribution of Out-of-Pocket Maximums,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7.33 Among Covered Workers with an Out-of-Pocket Maximum for Single Coverage, Distribution of Out-of-Pocket Maximums, by Plan Type, 2013</dc:title>
  <dc:creator>NirmitaP</dc:creator>
  <cp:lastModifiedBy>NirmitaP</cp:lastModifiedBy>
  <cp:revision>1</cp:revision>
  <dcterms:created xsi:type="dcterms:W3CDTF">2013-08-12T20:42:08Z</dcterms:created>
  <dcterms:modified xsi:type="dcterms:W3CDTF">2013-08-12T20:42:08Z</dcterms:modified>
</cp:coreProperties>
</file>