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959146411046441E-2"/>
          <c:y val="3.4518245703158076E-2"/>
          <c:w val="0.87704085358895345"/>
          <c:h val="0.731520997375328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to Less than $15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2009*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0.03</c:v>
                </c:pt>
                <c:pt idx="1">
                  <c:v>0.03</c:v>
                </c:pt>
                <c:pt idx="2">
                  <c:v>0.05</c:v>
                </c:pt>
                <c:pt idx="3">
                  <c:v>0.05</c:v>
                </c:pt>
                <c:pt idx="4">
                  <c:v>0.09</c:v>
                </c:pt>
                <c:pt idx="5">
                  <c:v>0.1</c:v>
                </c:pt>
                <c:pt idx="6">
                  <c:v>0.12</c:v>
                </c:pt>
                <c:pt idx="7">
                  <c:v>0.14000000000000001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$15 to Less than $30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2009*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0.3</c:v>
                </c:pt>
                <c:pt idx="1">
                  <c:v>0.33</c:v>
                </c:pt>
                <c:pt idx="2">
                  <c:v>0.37</c:v>
                </c:pt>
                <c:pt idx="3">
                  <c:v>0.39</c:v>
                </c:pt>
                <c:pt idx="4">
                  <c:v>0.45</c:v>
                </c:pt>
                <c:pt idx="5">
                  <c:v>0.52</c:v>
                </c:pt>
                <c:pt idx="6">
                  <c:v>0.56999999999999995</c:v>
                </c:pt>
                <c:pt idx="7">
                  <c:v>0.57999999999999996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$30 to Less than $45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2009*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Sheet1!$D$2:$D$9</c:f>
              <c:numCache>
                <c:formatCode>0%</c:formatCode>
                <c:ptCount val="8"/>
                <c:pt idx="0">
                  <c:v>0.43</c:v>
                </c:pt>
                <c:pt idx="1">
                  <c:v>0.43</c:v>
                </c:pt>
                <c:pt idx="2">
                  <c:v>0.4</c:v>
                </c:pt>
                <c:pt idx="3">
                  <c:v>0.42</c:v>
                </c:pt>
                <c:pt idx="4">
                  <c:v>0.37</c:v>
                </c:pt>
                <c:pt idx="5">
                  <c:v>0.31</c:v>
                </c:pt>
                <c:pt idx="6">
                  <c:v>0.27</c:v>
                </c:pt>
                <c:pt idx="7">
                  <c:v>0.25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$45 to Less than $60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2009*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Sheet1!$E$2:$E$9</c:f>
              <c:numCache>
                <c:formatCode>0%</c:formatCode>
                <c:ptCount val="8"/>
                <c:pt idx="0">
                  <c:v>0.19</c:v>
                </c:pt>
                <c:pt idx="1">
                  <c:v>0.17</c:v>
                </c:pt>
                <c:pt idx="2">
                  <c:v>0.15</c:v>
                </c:pt>
                <c:pt idx="3">
                  <c:v>0.11</c:v>
                </c:pt>
                <c:pt idx="4">
                  <c:v>0.08</c:v>
                </c:pt>
                <c:pt idx="5">
                  <c:v>0.06</c:v>
                </c:pt>
                <c:pt idx="6">
                  <c:v>0.03</c:v>
                </c:pt>
                <c:pt idx="7">
                  <c:v>0.04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$60 or More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1.8840579710145033E-2"/>
                  <c:y val="2.7777777777777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2009*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Sheet1!$F$2:$F$9</c:f>
              <c:numCache>
                <c:formatCode>0%</c:formatCode>
                <c:ptCount val="8"/>
                <c:pt idx="0">
                  <c:v>0.05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  <c:pt idx="4">
                  <c:v>0.01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3991936"/>
        <c:axId val="143993472"/>
      </c:barChart>
      <c:catAx>
        <c:axId val="1439919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3993472"/>
        <c:crosses val="autoZero"/>
        <c:auto val="1"/>
        <c:lblAlgn val="ctr"/>
        <c:lblOffset val="100"/>
        <c:noMultiLvlLbl val="0"/>
      </c:catAx>
      <c:valAx>
        <c:axId val="14399347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399193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6.880874129864202E-2"/>
          <c:y val="0.88167191601049866"/>
          <c:w val="0.90438822321122891"/>
          <c:h val="0.1020194304070200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8817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53367"/>
              </p:ext>
            </p:extLst>
          </p:nvPr>
        </p:nvGraphicFramePr>
        <p:xfrm>
          <a:off x="152400" y="1600200"/>
          <a:ext cx="8763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* Distribution is statistically different from distribution for the previous year shown (p&lt;.05).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Exhibit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7.30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Among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Covered Workers with Copayments for a Physician Office Visit with a Specialty Care Physician, Distribution of Copayments,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2006-2013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802693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7.30 Among Covered Workers with Copayments for a Physician Office Visit with a Specialty Care Physician, Distribution of Copayments,  2006-2013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7.30 Among Covered Workers with Copayments for a Physician Office Visit with a Specialty Care Physician, Distribution of Copayments,  2006-2013</dc:title>
  <dc:creator>NirmitaP</dc:creator>
  <cp:lastModifiedBy>NirmitaP</cp:lastModifiedBy>
  <cp:revision>1</cp:revision>
  <dcterms:created xsi:type="dcterms:W3CDTF">2013-08-12T20:42:09Z</dcterms:created>
  <dcterms:modified xsi:type="dcterms:W3CDTF">2013-08-12T20:42:09Z</dcterms:modified>
</cp:coreProperties>
</file>