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274117051158084E-2"/>
          <c:y val="5.6023635919287863E-2"/>
          <c:w val="0.86051445871897581"/>
          <c:h val="0.7267823907113352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Number of Family Members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0.68</c:v>
                </c:pt>
                <c:pt idx="1">
                  <c:v>0.33</c:v>
                </c:pt>
                <c:pt idx="2">
                  <c:v>0.74</c:v>
                </c:pt>
                <c:pt idx="3">
                  <c:v>0.73</c:v>
                </c:pt>
                <c:pt idx="4">
                  <c:v>0.64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Number and Total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0.28000000000000003</c:v>
                </c:pt>
                <c:pt idx="1">
                  <c:v>0.65</c:v>
                </c:pt>
                <c:pt idx="2">
                  <c:v>0.13</c:v>
                </c:pt>
                <c:pt idx="3">
                  <c:v>0.23</c:v>
                </c:pt>
                <c:pt idx="4">
                  <c:v>0.35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 Limits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0"/>
                  <c:y val="-5.882354454828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0.03</c:v>
                </c:pt>
                <c:pt idx="1">
                  <c:v>0.02</c:v>
                </c:pt>
                <c:pt idx="2">
                  <c:v>0.12</c:v>
                </c:pt>
                <c:pt idx="3">
                  <c:v>0.03</c:v>
                </c:pt>
                <c:pt idx="4">
                  <c:v>0.01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9209950729842981E-2"/>
                  <c:y val="3.26797469712693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167817838559652E-2"/>
                  <c:y val="-3.26797469712693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92970944421431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543859649122914E-2"/>
                  <c:y val="6.53594939425390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92982456140350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&lt;1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0.01</c:v>
                </c:pt>
                <c:pt idx="1">
                  <c:v>0.01</c:v>
                </c:pt>
                <c:pt idx="2">
                  <c:v>0.02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38435200"/>
        <c:axId val="138445184"/>
      </c:barChart>
      <c:catAx>
        <c:axId val="13843520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8445184"/>
        <c:crosses val="autoZero"/>
        <c:auto val="1"/>
        <c:lblAlgn val="ctr"/>
        <c:lblOffset val="100"/>
        <c:noMultiLvlLbl val="0"/>
      </c:catAx>
      <c:valAx>
        <c:axId val="138445184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38435200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1083770778652669"/>
          <c:y val="0.90146387253972315"/>
          <c:w val="0.6295372288990192"/>
          <c:h val="6.7005060729005375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9032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115401"/>
              </p:ext>
            </p:extLst>
          </p:nvPr>
        </p:nvGraphicFramePr>
        <p:xfrm>
          <a:off x="152400" y="1600201"/>
          <a:ext cx="8686800" cy="388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410200"/>
            <a:ext cx="8321040" cy="135636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endParaRPr lang="en-US" sz="1100" dirty="0"/>
          </a:p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NOTE: Average general annual health plan deductibles for PPOs, POS plans, and HDHP/SOs are for in-network services. The survey distinguishes between plans that have an aggregate family deductible that applies to spending by any covered person in the family or a separate family deductible that applies to spending by each family member or a limited number of family members.  Beginning in 2012, the survey’s skip logic was edited so that firms who selected a separate family deductible were asked if they had a combined limit or if the limit was consider met when a specified number of family members reached their separate per-person limit. The “other” category refers to workers that have another type of limit on per-person deductibles, such as a per-person amount with a total dollar cap. 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7.18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Among Covered Workers With a Separate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per-Person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General Annual Health Plan Deductible for Family Coverage, Structure of Deductible Limits,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Plan Type, 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065484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7.18 Among Covered Workers With a Separate per-Person General Annual Health Plan Deductible for Family Coverage, Structure of Deductible Limits,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7.18 Among Covered Workers With a Separate per-Person General Annual Health Plan Deductible for Family Coverage, Structure of Deductible Limits, By Plan Type, 2013</dc:title>
  <dc:creator>NirmitaP</dc:creator>
  <cp:lastModifiedBy>NirmitaP</cp:lastModifiedBy>
  <cp:revision>1</cp:revision>
  <dcterms:created xsi:type="dcterms:W3CDTF">2013-08-12T20:42:16Z</dcterms:created>
  <dcterms:modified xsi:type="dcterms:W3CDTF">2013-08-12T20:42:17Z</dcterms:modified>
</cp:coreProperties>
</file>