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58*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75*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_("$"* #,##0_);_("$"* \(#,##0\);_("$"* "-"??_);_(@_)</c:formatCode>
                <c:ptCount val="15"/>
                <c:pt idx="0">
                  <c:v>27</c:v>
                </c:pt>
                <c:pt idx="1">
                  <c:v>28</c:v>
                </c:pt>
                <c:pt idx="2">
                  <c:v>30</c:v>
                </c:pt>
                <c:pt idx="3">
                  <c:v>39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52</c:v>
                </c:pt>
                <c:pt idx="8">
                  <c:v>57.819699999999997</c:v>
                </c:pt>
                <c:pt idx="9">
                  <c:v>60</c:v>
                </c:pt>
                <c:pt idx="10">
                  <c:v>65</c:v>
                </c:pt>
                <c:pt idx="11">
                  <c:v>75</c:v>
                </c:pt>
                <c:pt idx="12">
                  <c:v>77</c:v>
                </c:pt>
                <c:pt idx="13">
                  <c:v>79</c:v>
                </c:pt>
                <c:pt idx="14">
                  <c:v>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149*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178*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201*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222*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248*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273*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333*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_("$"* #,##0_);_("$"* \(#,##0\);_("$"* "-"??_);_(@_)</c:formatCode>
                <c:ptCount val="15"/>
                <c:pt idx="0">
                  <c:v>129</c:v>
                </c:pt>
                <c:pt idx="1">
                  <c:v>135</c:v>
                </c:pt>
                <c:pt idx="2">
                  <c:v>149</c:v>
                </c:pt>
                <c:pt idx="3">
                  <c:v>178</c:v>
                </c:pt>
                <c:pt idx="4">
                  <c:v>201</c:v>
                </c:pt>
                <c:pt idx="5">
                  <c:v>222</c:v>
                </c:pt>
                <c:pt idx="6">
                  <c:v>226</c:v>
                </c:pt>
                <c:pt idx="7">
                  <c:v>248</c:v>
                </c:pt>
                <c:pt idx="8">
                  <c:v>273.44119999999998</c:v>
                </c:pt>
                <c:pt idx="9">
                  <c:v>280</c:v>
                </c:pt>
                <c:pt idx="10">
                  <c:v>293</c:v>
                </c:pt>
                <c:pt idx="11">
                  <c:v>333</c:v>
                </c:pt>
                <c:pt idx="12">
                  <c:v>344</c:v>
                </c:pt>
                <c:pt idx="13">
                  <c:v>360</c:v>
                </c:pt>
                <c:pt idx="14">
                  <c:v>380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406592"/>
        <c:axId val="79408512"/>
      </c:lineChart>
      <c:catAx>
        <c:axId val="79406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408512"/>
        <c:crosses val="autoZero"/>
        <c:auto val="1"/>
        <c:lblAlgn val="ctr"/>
        <c:lblOffset val="100"/>
        <c:noMultiLvlLbl val="0"/>
      </c:catAx>
      <c:valAx>
        <c:axId val="79408512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794065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4806263623826682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999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355562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1999-2013.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6.2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Monthly Worker Premium Contributions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32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 Average Monthly Worker Premium Contributions Paid by Covered Workers for Single and Family Coverage, 1999-2013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 Average Monthly Worker Premium Contributions Paid by Covered Workers for Single and Family Coverage, 1999-2013</dc:title>
  <dc:creator>NirmitaP</dc:creator>
  <cp:lastModifiedBy>NirmitaP</cp:lastModifiedBy>
  <cp:revision>1</cp:revision>
  <dcterms:created xsi:type="dcterms:W3CDTF">2013-08-06T20:58:57Z</dcterms:created>
  <dcterms:modified xsi:type="dcterms:W3CDTF">2013-08-06T20:58:58Z</dcterms:modified>
</cp:coreProperties>
</file>