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159065162921255"/>
          <c:y val="0.10992698639942734"/>
          <c:w val="0.57020240294201341"/>
          <c:h val="0.856739680267239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Waiting Period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0.23</c:v>
                </c:pt>
                <c:pt idx="1">
                  <c:v>0.26</c:v>
                </c:pt>
                <c:pt idx="2">
                  <c:v>0.17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 Month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0.28000000000000003</c:v>
                </c:pt>
                <c:pt idx="1">
                  <c:v>0.31</c:v>
                </c:pt>
                <c:pt idx="2">
                  <c:v>0.23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 Months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0.19</c:v>
                </c:pt>
                <c:pt idx="1">
                  <c:v>0.2</c:v>
                </c:pt>
                <c:pt idx="2">
                  <c:v>0.16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 Months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0.21</c:v>
                </c:pt>
                <c:pt idx="1">
                  <c:v>0.15</c:v>
                </c:pt>
                <c:pt idx="2">
                  <c:v>0.32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 or More Months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0.09</c:v>
                </c:pt>
                <c:pt idx="1">
                  <c:v>0.08</c:v>
                </c:pt>
                <c:pt idx="2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931392"/>
        <c:axId val="175932928"/>
      </c:barChart>
      <c:catAx>
        <c:axId val="17593139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75932928"/>
        <c:crosses val="autoZero"/>
        <c:auto val="1"/>
        <c:lblAlgn val="ctr"/>
        <c:lblOffset val="100"/>
        <c:noMultiLvlLbl val="0"/>
      </c:catAx>
      <c:valAx>
        <c:axId val="17593292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759313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0522631517268717"/>
          <c:y val="0.31736407949006373"/>
          <c:w val="0.17338850538792502"/>
          <c:h val="0.38164416947881519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8214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374729"/>
              </p:ext>
            </p:extLst>
          </p:nvPr>
        </p:nvGraphicFramePr>
        <p:xfrm>
          <a:off x="92075" y="1295400"/>
          <a:ext cx="89598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960" y="6248400"/>
            <a:ext cx="8321040" cy="54864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Distributions are statistically different between All Large Firms and All Small Firms 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2013.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3.8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Distribution of Covered Workers with the Following Waiting Periods for Coverage,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2013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84032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3.8 Distribution of Covered Workers with the Following Waiting Periods for Coverage,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3.8 Distribution of Covered Workers with the Following Waiting Periods for Coverage, 2013</dc:title>
  <dc:creator>NirmitaP</dc:creator>
  <cp:lastModifiedBy>NirmitaP</cp:lastModifiedBy>
  <cp:revision>1</cp:revision>
  <dcterms:created xsi:type="dcterms:W3CDTF">2013-08-06T20:55:07Z</dcterms:created>
  <dcterms:modified xsi:type="dcterms:W3CDTF">2013-08-06T20:55:07Z</dcterms:modified>
</cp:coreProperties>
</file>