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842395635953144E-2"/>
          <c:y val="3.2936710256964562E-2"/>
          <c:w val="0.89361810868560676"/>
          <c:h val="0.854525438041887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2007</c:v>
                </c:pt>
              </c:strCache>
            </c:strRef>
          </c:tx>
          <c:spPr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0.23</c:v>
                </c:pt>
                <c:pt idx="1">
                  <c:v>0.39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0.18</c:v>
                </c:pt>
                <c:pt idx="1">
                  <c:v>0.33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0.27</c:v>
                </c:pt>
                <c:pt idx="1">
                  <c:v>0.3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0.15</c:v>
                </c:pt>
                <c:pt idx="1">
                  <c:v>0.28999999999999998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rgbClr val="000000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15%*</a:t>
                    </a:r>
                    <a:endParaRPr lang="en-US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0.16</c:v>
                </c:pt>
                <c:pt idx="1">
                  <c:v>0.15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0.17</c:v>
                </c:pt>
                <c:pt idx="1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02788480"/>
        <c:axId val="102839424"/>
      </c:barChart>
      <c:catAx>
        <c:axId val="102788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102839424"/>
        <c:crosses val="autoZero"/>
        <c:auto val="1"/>
        <c:lblAlgn val="ctr"/>
        <c:lblOffset val="100"/>
        <c:noMultiLvlLbl val="0"/>
      </c:catAx>
      <c:valAx>
        <c:axId val="102839424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102788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626475796472669"/>
          <c:y val="2.2755815601335039E-3"/>
          <c:w val="6.8984689241532879E-2"/>
          <c:h val="0.35426050813021848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1175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36696"/>
              </p:ext>
            </p:extLst>
          </p:nvPr>
        </p:nvGraphicFramePr>
        <p:xfrm>
          <a:off x="541338" y="1828799"/>
          <a:ext cx="8061325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324600"/>
            <a:ext cx="8321040" cy="4419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2007-2013.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432560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</a:rPr>
              <a:t>Exhibit 2.10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Among Small Firms (3-199 Workers) Not Offering Health Benefits, Percentage That Report the Following Activities Regarding Health Benefits, 2007-2013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57586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2.10 Among Small Firms (3-199 Workers) Not Offering Health Benefits, Percentage That Report the Following Activities Regarding Health Benefits, 2007-2013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2.10 Among Small Firms (3-199 Workers) Not Offering Health Benefits, Percentage That Report the Following Activities Regarding Health Benefits, 2007-2013</dc:title>
  <dc:creator>NirmitaP</dc:creator>
  <cp:lastModifiedBy>NirmitaP</cp:lastModifiedBy>
  <cp:revision>1</cp:revision>
  <dcterms:created xsi:type="dcterms:W3CDTF">2013-08-06T20:52:09Z</dcterms:created>
  <dcterms:modified xsi:type="dcterms:W3CDTF">2013-08-06T20:52:10Z</dcterms:modified>
</cp:coreProperties>
</file>