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68" r:id="rId2"/>
    <p:sldMasterId id="2147483673" r:id="rId3"/>
    <p:sldMasterId id="2147483666" r:id="rId4"/>
  </p:sldMasterIdLst>
  <p:notesMasterIdLst>
    <p:notesMasterId r:id="rId11"/>
  </p:notesMasterIdLst>
  <p:sldIdLst>
    <p:sldId id="277" r:id="rId5"/>
    <p:sldId id="278" r:id="rId6"/>
    <p:sldId id="279" r:id="rId7"/>
    <p:sldId id="282" r:id="rId8"/>
    <p:sldId id="280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0" d="100"/>
          <a:sy n="400" d="100"/>
        </p:scale>
        <p:origin x="8034" y="6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7/22/2013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9" y="1817602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8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1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8" y="4644233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1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1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2" y="1554480"/>
            <a:ext cx="8682919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2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-74469"/>
            <a:ext cx="9067800" cy="7006937"/>
          </a:xfrm>
        </p:spPr>
      </p:pic>
    </p:spTree>
    <p:extLst>
      <p:ext uri="{BB962C8B-B14F-4D97-AF65-F5344CB8AC3E}">
        <p14:creationId xmlns:p14="http://schemas.microsoft.com/office/powerpoint/2010/main" val="27624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15400" cy="6889170"/>
          </a:xfrm>
        </p:spPr>
      </p:pic>
    </p:spTree>
    <p:extLst>
      <p:ext uri="{BB962C8B-B14F-4D97-AF65-F5344CB8AC3E}">
        <p14:creationId xmlns:p14="http://schemas.microsoft.com/office/powerpoint/2010/main" val="366506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3909"/>
            <a:ext cx="9009529" cy="696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5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144000" cy="642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9" y="0"/>
            <a:ext cx="52993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4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37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Blank</vt:lpstr>
      <vt:lpstr>Default with exhibit #</vt:lpstr>
      <vt:lpstr>Default with figure #</vt:lpstr>
      <vt:lpstr>Title page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Licata</dc:creator>
  <cp:lastModifiedBy>Rachel Licata</cp:lastModifiedBy>
  <cp:revision>1</cp:revision>
  <dcterms:created xsi:type="dcterms:W3CDTF">2013-07-22T19:57:29Z</dcterms:created>
  <dcterms:modified xsi:type="dcterms:W3CDTF">2013-07-22T20:34:52Z</dcterms:modified>
</cp:coreProperties>
</file>