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96" y="-7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775031833892054"/>
          <c:y val="0.17128207101148188"/>
          <c:w val="0.75409786647956134"/>
          <c:h val="0.7988590799114280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YES, Medicare is working well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65+</c:v>
                </c:pt>
                <c:pt idx="1">
                  <c:v>50-64</c:v>
                </c:pt>
                <c:pt idx="2">
                  <c:v>18-49</c:v>
                </c:pt>
                <c:pt idx="3">
                  <c:v>Total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0.8</c:v>
                </c:pt>
                <c:pt idx="1">
                  <c:v>0.62</c:v>
                </c:pt>
                <c:pt idx="2">
                  <c:v>0.52</c:v>
                </c:pt>
                <c:pt idx="3">
                  <c:v>0.6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NO, Medicare is not working well</c:v>
                </c:pt>
              </c:strCache>
            </c:strRef>
          </c:tx>
          <c:spPr>
            <a:solidFill>
              <a:srgbClr val="E05C26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65+</c:v>
                </c:pt>
                <c:pt idx="1">
                  <c:v>50-64</c:v>
                </c:pt>
                <c:pt idx="2">
                  <c:v>18-49</c:v>
                </c:pt>
                <c:pt idx="3">
                  <c:v>Total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0.15</c:v>
                </c:pt>
                <c:pt idx="1">
                  <c:v>0.28999999999999998</c:v>
                </c:pt>
                <c:pt idx="2">
                  <c:v>0.31</c:v>
                </c:pt>
                <c:pt idx="3">
                  <c:v>0.28000000000000003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Don't know/Refused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65+</c:v>
                </c:pt>
                <c:pt idx="1">
                  <c:v>50-64</c:v>
                </c:pt>
                <c:pt idx="2">
                  <c:v>18-49</c:v>
                </c:pt>
                <c:pt idx="3">
                  <c:v>Total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0.05</c:v>
                </c:pt>
                <c:pt idx="1">
                  <c:v>0.09</c:v>
                </c:pt>
                <c:pt idx="2">
                  <c:v>0.17</c:v>
                </c:pt>
                <c:pt idx="3">
                  <c:v>0.12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100"/>
        <c:axId val="167619584"/>
        <c:axId val="167629568"/>
      </c:barChart>
      <c:catAx>
        <c:axId val="167619584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167629568"/>
        <c:crosses val="autoZero"/>
        <c:auto val="1"/>
        <c:lblAlgn val="ctr"/>
        <c:lblOffset val="0"/>
        <c:noMultiLvlLbl val="0"/>
      </c:catAx>
      <c:valAx>
        <c:axId val="167629568"/>
        <c:scaling>
          <c:orientation val="minMax"/>
          <c:max val="1"/>
        </c:scaling>
        <c:delete val="1"/>
        <c:axPos val="b"/>
        <c:numFmt formatCode="0%" sourceLinked="1"/>
        <c:majorTickMark val="none"/>
        <c:minorTickMark val="none"/>
        <c:tickLblPos val="none"/>
        <c:crossAx val="167619584"/>
        <c:crosses val="autoZero"/>
        <c:crossBetween val="between"/>
        <c:majorUnit val="0.2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7.3304357994854602E-2"/>
          <c:y val="0"/>
          <c:w val="0.92179010420727125"/>
          <c:h val="0.17942539348705192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921167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4890486"/>
              </p:ext>
            </p:extLst>
          </p:nvPr>
        </p:nvGraphicFramePr>
        <p:xfrm>
          <a:off x="457200" y="1447800"/>
          <a:ext cx="7696200" cy="4678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100" dirty="0" smtClean="0"/>
              <a:t>SOURCE: Kaiser Family Foundation/Robert Wood Johnson Foundation/Harvard School of Public Health, The Public’s Health Care Agenda for the 113</a:t>
            </a:r>
            <a:r>
              <a:rPr lang="en-US" sz="1100" baseline="30000" dirty="0" smtClean="0"/>
              <a:t>th</a:t>
            </a:r>
            <a:r>
              <a:rPr lang="en-US" sz="1100" dirty="0" smtClean="0"/>
              <a:t> Congress (conducted January 3-9, 2013)</a:t>
            </a:r>
            <a:endParaRPr lang="en-US" sz="11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l"/>
            <a:r>
              <a:rPr lang="en-US" dirty="0" smtClean="0"/>
              <a:t>Seniors Most Likely To Say Medicare Is Working Well</a:t>
            </a:r>
            <a:endParaRPr lang="en-US" dirty="0"/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91440" y="1097280"/>
            <a:ext cx="8991600" cy="548640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1400" dirty="0" smtClean="0"/>
              <a:t>Would you say the current Medicare program is working well for most seniors, or not?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0696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Custom 2">
      <a:dk1>
        <a:srgbClr val="000000"/>
      </a:dk1>
      <a:lt1>
        <a:srgbClr val="FFFFFF"/>
      </a:lt1>
      <a:dk2>
        <a:srgbClr val="FF8811"/>
      </a:dk2>
      <a:lt2>
        <a:srgbClr val="E05C26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Seniors Most Likely To Say Medicare Is Working Well</vt:lpstr>
    </vt:vector>
  </TitlesOfParts>
  <Company>Kaiser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Seniors Most Likely To Say Medicare Is Working Well</dc:title>
  <dc:creator>SarahC</dc:creator>
  <cp:lastModifiedBy>SarahC</cp:lastModifiedBy>
  <cp:revision>1</cp:revision>
  <dcterms:created xsi:type="dcterms:W3CDTF">2013-02-14T21:08:07Z</dcterms:created>
  <dcterms:modified xsi:type="dcterms:W3CDTF">2013-02-14T21:08:07Z</dcterms:modified>
</cp:coreProperties>
</file>