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6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rgbClr val="E05C26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2323164229678332"/>
                  <c:y val="0.23854012566610991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2"/>
              <c:layout>
                <c:manualLayout>
                  <c:x val="0.25440651635765271"/>
                  <c:y val="-0.29797979797979796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Yes, had problems paying medical bills</c:v>
                </c:pt>
                <c:pt idx="1">
                  <c:v>Dk/Ref.</c:v>
                </c:pt>
                <c:pt idx="2">
                  <c:v>No, did not have problems paying medical bills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0.26</c:v>
                </c:pt>
                <c:pt idx="1">
                  <c:v>0.01</c:v>
                </c:pt>
                <c:pt idx="2">
                  <c:v>0.73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E05C26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</c:dPt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Yes to any of the above</c:v>
                </c:pt>
                <c:pt idx="1">
                  <c:v>Had problems getting mental health care</c:v>
                </c:pt>
                <c:pt idx="2">
                  <c:v>Cut pills in half or skipped doses of medicine</c:v>
                </c:pt>
                <c:pt idx="3">
                  <c:v>Not filled a prescription for a medicine</c:v>
                </c:pt>
                <c:pt idx="4">
                  <c:v>Skipped a recommended test or treatment</c:v>
                </c:pt>
                <c:pt idx="5">
                  <c:v>Put off or postponed getting health care you needed</c:v>
                </c:pt>
                <c:pt idx="6">
                  <c:v>Skipped dental care or checkups</c:v>
                </c:pt>
                <c:pt idx="7">
                  <c:v>Relied on home remedies or over-the-counter drugs instead of going to see a doctor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0.57999999999999996</c:v>
                </c:pt>
                <c:pt idx="1">
                  <c:v>0.08</c:v>
                </c:pt>
                <c:pt idx="2">
                  <c:v>0.16</c:v>
                </c:pt>
                <c:pt idx="3">
                  <c:v>0.24</c:v>
                </c:pt>
                <c:pt idx="4">
                  <c:v>0.25</c:v>
                </c:pt>
                <c:pt idx="5">
                  <c:v>0.28999999999999998</c:v>
                </c:pt>
                <c:pt idx="6">
                  <c:v>0.35</c:v>
                </c:pt>
                <c:pt idx="7">
                  <c:v>0.38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180082176"/>
        <c:axId val="180083712"/>
      </c:barChart>
      <c:catAx>
        <c:axId val="180082176"/>
        <c:scaling>
          <c:orientation val="minMax"/>
        </c:scaling>
        <c:delete val="1"/>
        <c:axPos val="l"/>
        <c:majorTickMark val="none"/>
        <c:minorTickMark val="none"/>
        <c:tickLblPos val="nextTo"/>
        <c:crossAx val="180083712"/>
        <c:crosses val="autoZero"/>
        <c:auto val="0"/>
        <c:lblAlgn val="ctr"/>
        <c:lblOffset val="100"/>
        <c:noMultiLvlLbl val="0"/>
      </c:catAx>
      <c:valAx>
        <c:axId val="180083712"/>
        <c:scaling>
          <c:orientation val="minMax"/>
          <c:max val="1"/>
          <c:min val="0"/>
        </c:scaling>
        <c:delete val="0"/>
        <c:axPos val="b"/>
        <c:numFmt formatCode="0%" sourceLinked="1"/>
        <c:majorTickMark val="none"/>
        <c:minorTickMark val="none"/>
        <c:tickLblPos val="none"/>
        <c:spPr>
          <a:ln>
            <a:noFill/>
          </a:ln>
        </c:spPr>
        <c:crossAx val="180082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5620751"/>
              </p:ext>
            </p:extLst>
          </p:nvPr>
        </p:nvGraphicFramePr>
        <p:xfrm>
          <a:off x="92075" y="1600200"/>
          <a:ext cx="4433888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SOURCE: </a:t>
            </a:r>
            <a:r>
              <a:rPr lang="en-US" sz="1100" dirty="0"/>
              <a:t>Kaiser Family Foundation Health Tracking Poll (conducted </a:t>
            </a:r>
            <a:r>
              <a:rPr lang="en-US" sz="1100" dirty="0" smtClean="0"/>
              <a:t>May 8-14, </a:t>
            </a:r>
            <a:r>
              <a:rPr lang="en-US" sz="1100" dirty="0"/>
              <a:t>2012</a:t>
            </a:r>
            <a:r>
              <a:rPr lang="en-US" sz="1100" dirty="0" smtClean="0"/>
              <a:t>)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l"/>
            <a:r>
              <a:rPr lang="en-US" dirty="0" smtClean="0"/>
              <a:t>One Quarter Of Public Reports Having Problems Paying Medical Bills, Majority Have Delayed Care Due To Cost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2"/>
            <p:extLst>
              <p:ext uri="{D42A27DB-BD31-4B8C-83A1-F6EECF244321}">
                <p14:modId xmlns:p14="http://schemas.microsoft.com/office/powerpoint/2010/main" val="3192912813"/>
              </p:ext>
            </p:extLst>
          </p:nvPr>
        </p:nvGraphicFramePr>
        <p:xfrm>
          <a:off x="6934200" y="1981200"/>
          <a:ext cx="36576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3"/>
          <p:cNvSpPr txBox="1">
            <a:spLocks/>
          </p:cNvSpPr>
          <p:nvPr/>
        </p:nvSpPr>
        <p:spPr>
          <a:xfrm>
            <a:off x="91440" y="1097280"/>
            <a:ext cx="4343400" cy="54864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 smtClean="0"/>
              <a:t>In the past 12 months, did you or another family member in your household have any problems paying medical bills, or not?</a:t>
            </a:r>
            <a:endParaRPr lang="en-US" sz="1400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4648200" y="1097280"/>
            <a:ext cx="4343400" cy="97536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 smtClean="0"/>
              <a:t>Percent who say they or another family member living in their household have done each of the following in the past 12 months because of the cost:</a:t>
            </a:r>
            <a:endParaRPr lang="en-US" sz="1400" dirty="0"/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4648200" y="2118360"/>
            <a:ext cx="2438400" cy="54864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Relied on home remedies or over-the-counter drugs instead of going to see a doctor</a:t>
            </a:r>
            <a:endParaRPr lang="en-US" dirty="0"/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4648200" y="2743200"/>
            <a:ext cx="2438400" cy="27432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Skipped dental care or checkups</a:t>
            </a:r>
            <a:endParaRPr lang="en-US" dirty="0"/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4648200" y="3124200"/>
            <a:ext cx="2438400" cy="47244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Put off or postponed getting health care you needed</a:t>
            </a:r>
            <a:endParaRPr lang="en-US" dirty="0"/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4648200" y="3657600"/>
            <a:ext cx="2438400" cy="47244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Skipped a recommended medical test or treatment</a:t>
            </a:r>
            <a:endParaRPr lang="en-US" dirty="0"/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4648200" y="4175760"/>
            <a:ext cx="2438400" cy="47244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Not filled a prescription for a medicine</a:t>
            </a:r>
            <a:endParaRPr lang="en-US" dirty="0"/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4648200" y="4709160"/>
            <a:ext cx="2438400" cy="47244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Cut pills in half or skipped doses of medicine</a:t>
            </a:r>
            <a:endParaRPr lang="en-US" dirty="0"/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4648200" y="5242560"/>
            <a:ext cx="2438400" cy="47244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Had problems getting mental health care</a:t>
            </a:r>
            <a:endParaRPr lang="en-US" dirty="0"/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4648200" y="5859780"/>
            <a:ext cx="2438400" cy="23622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Yes to any of the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20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Custom 2">
      <a:dk1>
        <a:srgbClr val="000000"/>
      </a:dk1>
      <a:lt1>
        <a:srgbClr val="FFFFFF"/>
      </a:lt1>
      <a:dk2>
        <a:srgbClr val="FF8811"/>
      </a:dk2>
      <a:lt2>
        <a:srgbClr val="E05C26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169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One Quarter Of Public Reports Having Problems Paying Medical Bills, Majority Have Delayed Care Due To Cost</vt:lpstr>
    </vt:vector>
  </TitlesOfParts>
  <Company>Kaiser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Quarter Of Public Reports Having Problems Paying Medical Bills, Majority Have Delayed Care Due To Cost</dc:title>
  <dc:creator>SarahC</dc:creator>
  <cp:lastModifiedBy>SarahC</cp:lastModifiedBy>
  <cp:revision>1</cp:revision>
  <dcterms:created xsi:type="dcterms:W3CDTF">2013-02-14T21:07:52Z</dcterms:created>
  <dcterms:modified xsi:type="dcterms:W3CDTF">2013-02-14T21:07:52Z</dcterms:modified>
</cp:coreProperties>
</file>