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2" d="100"/>
          <a:sy n="72" d="100"/>
        </p:scale>
        <p:origin x="-4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States that cover these services and charge co-pays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HPV Vaccine*</c:v>
                </c:pt>
                <c:pt idx="1">
                  <c:v>Cervical Cancer Screening</c:v>
                </c:pt>
                <c:pt idx="2">
                  <c:v>BRCA screening and counseling</c:v>
                </c:pt>
                <c:pt idx="3">
                  <c:v>Prevention medication counseling</c:v>
                </c:pt>
                <c:pt idx="4">
                  <c:v>Mammography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</c:v>
                </c:pt>
                <c:pt idx="1">
                  <c:v>13</c:v>
                </c:pt>
                <c:pt idx="2">
                  <c:v>8</c:v>
                </c:pt>
                <c:pt idx="3">
                  <c:v>13</c:v>
                </c:pt>
                <c:pt idx="4">
                  <c:v>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States that cover these services without co-pays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HPV Vaccine*</c:v>
                </c:pt>
                <c:pt idx="1">
                  <c:v>Cervical Cancer Screening</c:v>
                </c:pt>
                <c:pt idx="2">
                  <c:v>BRCA screening and counseling</c:v>
                </c:pt>
                <c:pt idx="3">
                  <c:v>Prevention medication counseling</c:v>
                </c:pt>
                <c:pt idx="4">
                  <c:v>Mammography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37</c:v>
                </c:pt>
                <c:pt idx="1">
                  <c:v>48</c:v>
                </c:pt>
                <c:pt idx="2">
                  <c:v>30</c:v>
                </c:pt>
                <c:pt idx="3">
                  <c:v>37</c:v>
                </c:pt>
                <c:pt idx="4">
                  <c:v>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56185472"/>
        <c:axId val="256187008"/>
      </c:barChart>
      <c:catAx>
        <c:axId val="25618547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accent1"/>
                </a:solidFill>
              </a:defRPr>
            </a:pPr>
            <a:endParaRPr lang="en-US"/>
          </a:p>
        </c:txPr>
        <c:crossAx val="256187008"/>
        <c:crosses val="autoZero"/>
        <c:auto val="1"/>
        <c:lblAlgn val="ctr"/>
        <c:lblOffset val="100"/>
        <c:noMultiLvlLbl val="0"/>
      </c:catAx>
      <c:valAx>
        <c:axId val="256187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618547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 b="1">
              <a:solidFill>
                <a:schemeClr val="accent1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778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0726508"/>
              </p:ext>
            </p:extLst>
          </p:nvPr>
        </p:nvGraphicFramePr>
        <p:xfrm>
          <a:off x="92075" y="1523999"/>
          <a:ext cx="8959850" cy="460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NOTE: </a:t>
            </a:r>
            <a:r>
              <a:rPr lang="en-US" dirty="0">
                <a:solidFill>
                  <a:schemeClr val="accent1"/>
                </a:solidFill>
              </a:rPr>
              <a:t>Out of 48 states that completed survey. Hawaii, Wisconsin and DC are not included. *Recommended by ACIP for women between ages of 11 and 26.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SOURCE:  </a:t>
            </a:r>
            <a:r>
              <a:rPr lang="en-US" dirty="0">
                <a:solidFill>
                  <a:schemeClr val="accent1"/>
                </a:solidFill>
              </a:rPr>
              <a:t>KCMU/HMA Survey of State Medicaid Coverage of Adult Preventive Services</a:t>
            </a:r>
            <a:r>
              <a:rPr lang="en-US" dirty="0" smtClean="0">
                <a:solidFill>
                  <a:schemeClr val="accent1"/>
                </a:solidFill>
              </a:rPr>
              <a:t>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Most Medicaid Programs Cover Cancer Screening Services Important for Women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109246"/>
            <a:ext cx="807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cs typeface="Meta Offc Pro"/>
              </a:rPr>
              <a:t>State Medicaid Coverage of Preventive Services for Breast and Cervical Cancers, </a:t>
            </a:r>
            <a:r>
              <a:rPr lang="en-US" sz="1600" b="1" dirty="0" smtClean="0">
                <a:solidFill>
                  <a:schemeClr val="accent1"/>
                </a:solidFill>
                <a:cs typeface="Meta Offc Pro"/>
              </a:rPr>
              <a:t>2010</a:t>
            </a:r>
            <a:endParaRPr lang="en-US" sz="1600" b="1" dirty="0">
              <a:solidFill>
                <a:schemeClr val="accent1"/>
              </a:solidFill>
              <a:cs typeface="Meta Offc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1000" y="255704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latin typeface="Meta Offc Pro"/>
                <a:cs typeface="Meta Offc Pro"/>
              </a:rPr>
              <a:t>48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3259723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latin typeface="Meta Offc Pro"/>
                <a:cs typeface="Meta Offc Pro"/>
              </a:rPr>
              <a:t>37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400484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latin typeface="Meta Offc Pro"/>
                <a:cs typeface="Meta Offc Pro"/>
              </a:rPr>
              <a:t>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5245" y="47244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latin typeface="Meta Offc Pro"/>
                <a:cs typeface="Meta Offc Pro"/>
              </a:rPr>
              <a:t>48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0400" y="545264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latin typeface="Meta Offc Pro"/>
                <a:cs typeface="Meta Offc Pro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300205302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Most Medicaid Programs Cover Cancer Screening Services Important for Women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Medicaid Programs Cover Cancer Screening Services Important for Women</dc:title>
  <dc:creator>Adara Beamesderfer</dc:creator>
  <cp:lastModifiedBy>Adara Beamesderfer</cp:lastModifiedBy>
  <cp:revision>1</cp:revision>
  <dcterms:created xsi:type="dcterms:W3CDTF">2013-02-19T23:14:07Z</dcterms:created>
  <dcterms:modified xsi:type="dcterms:W3CDTF">2013-02-19T23:14:07Z</dcterms:modified>
</cp:coreProperties>
</file>