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6" y="-7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250440917107582E-2"/>
          <c:y val="0.12809710180307171"/>
          <c:w val="0.95149911816578481"/>
          <c:h val="0.8385661524408011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Yes, law has done this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Lowered prescription drug costs for seniors</c:v>
                </c:pt>
                <c:pt idx="1">
                  <c:v>Eliminated costs for preventive services for people with health insurance</c:v>
                </c:pt>
                <c:pt idx="2">
                  <c:v>Caused many employers to drop health insurance coverage for their employees</c:v>
                </c:pt>
                <c:pt idx="3">
                  <c:v>Allowed many young adults under age 26 to obtain health insurance coverage</c:v>
                </c:pt>
                <c:pt idx="4">
                  <c:v>Significantly increased the price of health insurance</c:v>
                </c:pt>
                <c:pt idx="5">
                  <c:v>Increased the federal budget deficit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0.26</c:v>
                </c:pt>
                <c:pt idx="1">
                  <c:v>0.27</c:v>
                </c:pt>
                <c:pt idx="2">
                  <c:v>0.44</c:v>
                </c:pt>
                <c:pt idx="3">
                  <c:v>0.47</c:v>
                </c:pt>
                <c:pt idx="4">
                  <c:v>0.49</c:v>
                </c:pt>
                <c:pt idx="5">
                  <c:v>0.54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No, law has not done this</c:v>
                </c:pt>
              </c:strCache>
            </c:strRef>
          </c:tx>
          <c:spPr>
            <a:solidFill>
              <a:srgbClr val="E05C26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Lowered prescription drug costs for seniors</c:v>
                </c:pt>
                <c:pt idx="1">
                  <c:v>Eliminated costs for preventive services for people with health insurance</c:v>
                </c:pt>
                <c:pt idx="2">
                  <c:v>Caused many employers to drop health insurance coverage for their employees</c:v>
                </c:pt>
                <c:pt idx="3">
                  <c:v>Allowed many young adults under age 26 to obtain health insurance coverage</c:v>
                </c:pt>
                <c:pt idx="4">
                  <c:v>Significantly increased the price of health insurance</c:v>
                </c:pt>
                <c:pt idx="5">
                  <c:v>Increased the federal budget deficit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0.5</c:v>
                </c:pt>
                <c:pt idx="1">
                  <c:v>0.51</c:v>
                </c:pt>
                <c:pt idx="2">
                  <c:v>0.4</c:v>
                </c:pt>
                <c:pt idx="3">
                  <c:v>0.33</c:v>
                </c:pt>
                <c:pt idx="4">
                  <c:v>0.38</c:v>
                </c:pt>
                <c:pt idx="5">
                  <c:v>0.32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Don't know/Refused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Lowered prescription drug costs for seniors</c:v>
                </c:pt>
                <c:pt idx="1">
                  <c:v>Eliminated costs for preventive services for people with health insurance</c:v>
                </c:pt>
                <c:pt idx="2">
                  <c:v>Caused many employers to drop health insurance coverage for their employees</c:v>
                </c:pt>
                <c:pt idx="3">
                  <c:v>Allowed many young adults under age 26 to obtain health insurance coverage</c:v>
                </c:pt>
                <c:pt idx="4">
                  <c:v>Significantly increased the price of health insurance</c:v>
                </c:pt>
                <c:pt idx="5">
                  <c:v>Increased the federal budget deficit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0.24</c:v>
                </c:pt>
                <c:pt idx="1">
                  <c:v>0.22</c:v>
                </c:pt>
                <c:pt idx="2">
                  <c:v>0.16</c:v>
                </c:pt>
                <c:pt idx="3">
                  <c:v>0.19</c:v>
                </c:pt>
                <c:pt idx="4">
                  <c:v>0.12</c:v>
                </c:pt>
                <c:pt idx="5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179864704"/>
        <c:axId val="179866240"/>
      </c:barChart>
      <c:catAx>
        <c:axId val="179864704"/>
        <c:scaling>
          <c:orientation val="minMax"/>
        </c:scaling>
        <c:delete val="1"/>
        <c:axPos val="l"/>
        <c:majorTickMark val="none"/>
        <c:minorTickMark val="none"/>
        <c:tickLblPos val="nextTo"/>
        <c:crossAx val="179866240"/>
        <c:crosses val="autoZero"/>
        <c:auto val="1"/>
        <c:lblAlgn val="ctr"/>
        <c:lblOffset val="0"/>
        <c:noMultiLvlLbl val="0"/>
      </c:catAx>
      <c:valAx>
        <c:axId val="179866240"/>
        <c:scaling>
          <c:orientation val="minMax"/>
          <c:max val="1.01"/>
        </c:scaling>
        <c:delete val="1"/>
        <c:axPos val="b"/>
        <c:numFmt formatCode="0%" sourceLinked="1"/>
        <c:majorTickMark val="none"/>
        <c:minorTickMark val="none"/>
        <c:tickLblPos val="none"/>
        <c:crossAx val="179864704"/>
        <c:crosses val="autoZero"/>
        <c:crossBetween val="between"/>
        <c:majorUnit val="0.2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"/>
          <c:y val="1.8183679503342147E-2"/>
          <c:w val="1"/>
          <c:h val="0.10991342229972957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6879C-7669-4612-AB26-27FC20C90894}" type="datetimeFigureOut">
              <a:rPr lang="en-US" smtClean="0"/>
              <a:t>2/14/2013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4550-4674-4121-9083-80C1585ED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552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484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8883975"/>
              </p:ext>
            </p:extLst>
          </p:nvPr>
        </p:nvGraphicFramePr>
        <p:xfrm>
          <a:off x="2971800" y="1524000"/>
          <a:ext cx="576072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 smtClean="0">
                <a:solidFill>
                  <a:prstClr val="black"/>
                </a:solidFill>
              </a:rPr>
              <a:t>SOURCE: </a:t>
            </a:r>
            <a:r>
              <a:rPr lang="en-US" sz="1100" dirty="0">
                <a:solidFill>
                  <a:prstClr val="black"/>
                </a:solidFill>
              </a:rPr>
              <a:t>Kaiser Family </a:t>
            </a:r>
            <a:r>
              <a:rPr lang="en-US" sz="1100" dirty="0" smtClean="0">
                <a:solidFill>
                  <a:prstClr val="black"/>
                </a:solidFill>
              </a:rPr>
              <a:t>Foundation Health Tracking Poll (</a:t>
            </a:r>
            <a:r>
              <a:rPr lang="en-US" sz="1100" dirty="0">
                <a:solidFill>
                  <a:prstClr val="black"/>
                </a:solidFill>
              </a:rPr>
              <a:t>conducted </a:t>
            </a:r>
            <a:r>
              <a:rPr lang="en-US" sz="1100" dirty="0" smtClean="0">
                <a:solidFill>
                  <a:prstClr val="black"/>
                </a:solidFill>
              </a:rPr>
              <a:t>February 29-March 5, 2012)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pPr algn="l"/>
            <a:r>
              <a:rPr lang="en-US" dirty="0" smtClean="0"/>
              <a:t>Larger Proportions Perceive Negative Impacts of Law Rather Than Positive </a:t>
            </a:r>
            <a:endParaRPr lang="en-US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91440" y="1097280"/>
            <a:ext cx="8991600" cy="381000"/>
          </a:xfrm>
          <a:prstGeom prst="rect">
            <a:avLst/>
          </a:prstGeom>
        </p:spPr>
        <p:txBody>
          <a:bodyPr anchor="t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400" dirty="0" smtClean="0"/>
              <a:t>As of today, do you think the health care law has or has not done each of the following:</a:t>
            </a:r>
            <a:endParaRPr lang="en-US" sz="1400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91440" y="2209801"/>
            <a:ext cx="3840480" cy="381000"/>
          </a:xfrm>
          <a:prstGeom prst="rect">
            <a:avLst/>
          </a:prstGeom>
        </p:spPr>
        <p:txBody>
          <a:bodyPr anchor="ctr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Increased the federal budget deficit</a:t>
            </a:r>
            <a:endParaRPr lang="en-US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91440" y="2819401"/>
            <a:ext cx="3840480" cy="381000"/>
          </a:xfrm>
          <a:prstGeom prst="rect">
            <a:avLst/>
          </a:prstGeom>
        </p:spPr>
        <p:txBody>
          <a:bodyPr anchor="ctr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Significantly increased the price of health insurance</a:t>
            </a:r>
            <a:endParaRPr lang="en-US" dirty="0"/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91440" y="3505201"/>
            <a:ext cx="3840480" cy="381000"/>
          </a:xfrm>
          <a:prstGeom prst="rect">
            <a:avLst/>
          </a:prstGeom>
        </p:spPr>
        <p:txBody>
          <a:bodyPr anchor="ctr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Allowed many young adults under age 26 to obtain health insurance coverage</a:t>
            </a:r>
            <a:endParaRPr lang="en-US" dirty="0"/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91440" y="4114801"/>
            <a:ext cx="3840480" cy="381000"/>
          </a:xfrm>
          <a:prstGeom prst="rect">
            <a:avLst/>
          </a:prstGeom>
        </p:spPr>
        <p:txBody>
          <a:bodyPr anchor="ctr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Caused many employers to drop health insurance coverage for their employees</a:t>
            </a:r>
            <a:endParaRPr lang="en-US" dirty="0"/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91440" y="4724401"/>
            <a:ext cx="3840480" cy="381000"/>
          </a:xfrm>
          <a:prstGeom prst="rect">
            <a:avLst/>
          </a:prstGeom>
        </p:spPr>
        <p:txBody>
          <a:bodyPr anchor="ctr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Eliminated costs for preventive services such as blood pressure screenings for people with health insurance</a:t>
            </a:r>
            <a:endParaRPr lang="en-US" dirty="0"/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91440" y="5334001"/>
            <a:ext cx="3840480" cy="381000"/>
          </a:xfrm>
          <a:prstGeom prst="rect">
            <a:avLst/>
          </a:prstGeom>
        </p:spPr>
        <p:txBody>
          <a:bodyPr anchor="ctr" anchorCtr="0"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ea typeface="+mn-ea"/>
                <a:cs typeface="Meta Offc Pro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US" dirty="0" smtClean="0"/>
              <a:t>Lowered prescription drug costs for seniors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63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KFF Slide Template">
  <a:themeElements>
    <a:clrScheme name="Custom 2">
      <a:dk1>
        <a:srgbClr val="000000"/>
      </a:dk1>
      <a:lt1>
        <a:srgbClr val="FFFFFF"/>
      </a:lt1>
      <a:dk2>
        <a:srgbClr val="FF8811"/>
      </a:dk2>
      <a:lt2>
        <a:srgbClr val="E05C26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103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Larger Proportions Perceive Negative Impacts of Law Rather Than Positive </vt:lpstr>
    </vt:vector>
  </TitlesOfParts>
  <Company>Kaiser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Larger Proportions Perceive Negative Impacts of Law Rather Than Positive </dc:title>
  <dc:creator>SarahC</dc:creator>
  <cp:lastModifiedBy>SarahC</cp:lastModifiedBy>
  <cp:revision>1</cp:revision>
  <dcterms:created xsi:type="dcterms:W3CDTF">2013-02-14T21:07:54Z</dcterms:created>
  <dcterms:modified xsi:type="dcterms:W3CDTF">2013-02-14T21:07:55Z</dcterms:modified>
</cp:coreProperties>
</file>