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amieF\AppData\Local\Microsoft\Windows\Temporary%20Internet%20Files\Content.Outlook\S0VQ93NW\Mandate%20Exemptions%206%2029%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 b="0" dirty="0" smtClean="0"/>
              <a:t>For </a:t>
            </a:r>
            <a:r>
              <a:rPr lang="en-US" sz="1200" b="0" dirty="0"/>
              <a:t>a family of four with a 40 year old policyholder without access to employer coverage in 2016</a:t>
            </a:r>
          </a:p>
        </c:rich>
      </c:tx>
      <c:layout>
        <c:manualLayout>
          <c:xMode val="edge"/>
          <c:yMode val="edge"/>
          <c:x val="0.13537737796949725"/>
          <c:y val="9.614252763859061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868530165125533"/>
          <c:y val="0.22067306927543148"/>
          <c:w val="0.84800739125193358"/>
          <c:h val="0.55269989880477477"/>
        </c:manualLayout>
      </c:layout>
      <c:barChart>
        <c:barDir val="col"/>
        <c:grouping val="clustered"/>
        <c:varyColors val="0"/>
        <c:ser>
          <c:idx val="1"/>
          <c:order val="1"/>
          <c:tx>
            <c:v>Exempt from Individual Mandate</c:v>
          </c:tx>
          <c:spPr>
            <a:solidFill>
              <a:schemeClr val="bg1">
                <a:lumMod val="75000"/>
                <a:alpha val="75000"/>
              </a:schemeClr>
            </a:solidFill>
            <a:ln>
              <a:noFill/>
            </a:ln>
          </c:spPr>
          <c:invertIfNegative val="0"/>
          <c:val>
            <c:numRef>
              <c:f>'FINAL - BRONZE'!$F$2:$F$702</c:f>
              <c:numCache>
                <c:formatCode>General</c:formatCode>
                <c:ptCount val="70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1</c:v>
                </c:pt>
                <c:pt idx="479">
                  <c:v>1</c:v>
                </c:pt>
                <c:pt idx="480">
                  <c:v>1</c:v>
                </c:pt>
                <c:pt idx="481">
                  <c:v>1</c:v>
                </c:pt>
                <c:pt idx="482">
                  <c:v>1</c:v>
                </c:pt>
                <c:pt idx="483">
                  <c:v>1</c:v>
                </c:pt>
                <c:pt idx="484">
                  <c:v>1</c:v>
                </c:pt>
                <c:pt idx="485">
                  <c:v>1</c:v>
                </c:pt>
                <c:pt idx="486">
                  <c:v>1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1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1</c:v>
                </c:pt>
                <c:pt idx="504">
                  <c:v>1</c:v>
                </c:pt>
                <c:pt idx="505">
                  <c:v>1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1</c:v>
                </c:pt>
                <c:pt idx="512">
                  <c:v>1</c:v>
                </c:pt>
                <c:pt idx="513">
                  <c:v>1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9092992"/>
        <c:axId val="129091456"/>
      </c:barChart>
      <c:lineChart>
        <c:grouping val="standard"/>
        <c:varyColors val="0"/>
        <c:ser>
          <c:idx val="0"/>
          <c:order val="0"/>
          <c:tx>
            <c:v>Percent of Income Spent on Premiums</c:v>
          </c:tx>
          <c:marker>
            <c:symbol val="none"/>
          </c:marker>
          <c:cat>
            <c:numRef>
              <c:f>'FINAL - BRONZE'!$C$2:$C$702</c:f>
              <c:numCache>
                <c:formatCode>_("$"* #,##0.00_);_("$"* \(#,##0.00\);_("$"* "-"??_);_(@_)</c:formatCode>
                <c:ptCount val="701"/>
                <c:pt idx="0" formatCode="General">
                  <c:v>0</c:v>
                </c:pt>
                <c:pt idx="1">
                  <c:v>249.99999999997263</c:v>
                </c:pt>
                <c:pt idx="2">
                  <c:v>499.99999999997306</c:v>
                </c:pt>
                <c:pt idx="3">
                  <c:v>749.99999999997328</c:v>
                </c:pt>
                <c:pt idx="4">
                  <c:v>999.99999999997351</c:v>
                </c:pt>
                <c:pt idx="5">
                  <c:v>1249.9999999999736</c:v>
                </c:pt>
                <c:pt idx="6">
                  <c:v>1499.9999999999739</c:v>
                </c:pt>
                <c:pt idx="7">
                  <c:v>1749.9999999999741</c:v>
                </c:pt>
                <c:pt idx="8">
                  <c:v>1999.9999999999748</c:v>
                </c:pt>
                <c:pt idx="9">
                  <c:v>2249.999999999975</c:v>
                </c:pt>
                <c:pt idx="10">
                  <c:v>2499.999999999975</c:v>
                </c:pt>
                <c:pt idx="11">
                  <c:v>2749.9999999999754</c:v>
                </c:pt>
                <c:pt idx="12">
                  <c:v>2999.9999999999754</c:v>
                </c:pt>
                <c:pt idx="13">
                  <c:v>3249.9999999999759</c:v>
                </c:pt>
                <c:pt idx="14">
                  <c:v>3499.9999999999759</c:v>
                </c:pt>
                <c:pt idx="15">
                  <c:v>3749.9999999999764</c:v>
                </c:pt>
                <c:pt idx="16">
                  <c:v>3999.9999999999764</c:v>
                </c:pt>
                <c:pt idx="17">
                  <c:v>4249.9999999999764</c:v>
                </c:pt>
                <c:pt idx="18">
                  <c:v>4499.9999999999773</c:v>
                </c:pt>
                <c:pt idx="19">
                  <c:v>4749.9999999999773</c:v>
                </c:pt>
                <c:pt idx="20">
                  <c:v>4999.9999999999782</c:v>
                </c:pt>
                <c:pt idx="21">
                  <c:v>5249.9999999999782</c:v>
                </c:pt>
                <c:pt idx="22">
                  <c:v>5499.9999999999782</c:v>
                </c:pt>
                <c:pt idx="23">
                  <c:v>5749.9999999999791</c:v>
                </c:pt>
                <c:pt idx="24">
                  <c:v>5999.9999999999791</c:v>
                </c:pt>
                <c:pt idx="25">
                  <c:v>6249.9999999999791</c:v>
                </c:pt>
                <c:pt idx="26">
                  <c:v>6499.9999999999791</c:v>
                </c:pt>
                <c:pt idx="27">
                  <c:v>6749.99999999998</c:v>
                </c:pt>
                <c:pt idx="28">
                  <c:v>6999.99999999998</c:v>
                </c:pt>
                <c:pt idx="29">
                  <c:v>7249.99999999998</c:v>
                </c:pt>
                <c:pt idx="30">
                  <c:v>7499.99999999998</c:v>
                </c:pt>
                <c:pt idx="31">
                  <c:v>7749.9999999999809</c:v>
                </c:pt>
                <c:pt idx="32">
                  <c:v>7999.9999999999809</c:v>
                </c:pt>
                <c:pt idx="33">
                  <c:v>8249.9999999999818</c:v>
                </c:pt>
                <c:pt idx="34">
                  <c:v>8499.9999999999818</c:v>
                </c:pt>
                <c:pt idx="35">
                  <c:v>8749.9999999999818</c:v>
                </c:pt>
                <c:pt idx="36">
                  <c:v>8999.9999999999818</c:v>
                </c:pt>
                <c:pt idx="37">
                  <c:v>9249.9999999999818</c:v>
                </c:pt>
                <c:pt idx="38">
                  <c:v>9499.9999999999818</c:v>
                </c:pt>
                <c:pt idx="39">
                  <c:v>9749.9999999999818</c:v>
                </c:pt>
                <c:pt idx="40">
                  <c:v>9999.9999999999818</c:v>
                </c:pt>
                <c:pt idx="41">
                  <c:v>10249.999999999984</c:v>
                </c:pt>
                <c:pt idx="42">
                  <c:v>10499.999999999984</c:v>
                </c:pt>
                <c:pt idx="43">
                  <c:v>10749.999999999984</c:v>
                </c:pt>
                <c:pt idx="44">
                  <c:v>10999.999999999985</c:v>
                </c:pt>
                <c:pt idx="45">
                  <c:v>11249.999999999985</c:v>
                </c:pt>
                <c:pt idx="46">
                  <c:v>11499.999999999985</c:v>
                </c:pt>
                <c:pt idx="47">
                  <c:v>11749.999999999985</c:v>
                </c:pt>
                <c:pt idx="48">
                  <c:v>11999.999999999985</c:v>
                </c:pt>
                <c:pt idx="49">
                  <c:v>12249.999999999985</c:v>
                </c:pt>
                <c:pt idx="50">
                  <c:v>12499.999999999985</c:v>
                </c:pt>
                <c:pt idx="51">
                  <c:v>12749.999999999985</c:v>
                </c:pt>
                <c:pt idx="52">
                  <c:v>12999.999999999987</c:v>
                </c:pt>
                <c:pt idx="53">
                  <c:v>13249.999999999987</c:v>
                </c:pt>
                <c:pt idx="54">
                  <c:v>13499.999999999987</c:v>
                </c:pt>
                <c:pt idx="55">
                  <c:v>13749.999999999987</c:v>
                </c:pt>
                <c:pt idx="56">
                  <c:v>13999.999999999987</c:v>
                </c:pt>
                <c:pt idx="57">
                  <c:v>14249.999999999987</c:v>
                </c:pt>
                <c:pt idx="58">
                  <c:v>14499.999999999987</c:v>
                </c:pt>
                <c:pt idx="59">
                  <c:v>14749.999999999987</c:v>
                </c:pt>
                <c:pt idx="60">
                  <c:v>14999.999999999989</c:v>
                </c:pt>
                <c:pt idx="61">
                  <c:v>15249.999999999989</c:v>
                </c:pt>
                <c:pt idx="62">
                  <c:v>15499.999999999989</c:v>
                </c:pt>
                <c:pt idx="63">
                  <c:v>15749.999999999989</c:v>
                </c:pt>
                <c:pt idx="64">
                  <c:v>15999.999999999989</c:v>
                </c:pt>
                <c:pt idx="65">
                  <c:v>16249.999999999989</c:v>
                </c:pt>
                <c:pt idx="66">
                  <c:v>16499.999999999989</c:v>
                </c:pt>
                <c:pt idx="67">
                  <c:v>16749.999999999989</c:v>
                </c:pt>
                <c:pt idx="68">
                  <c:v>16999.999999999989</c:v>
                </c:pt>
                <c:pt idx="69">
                  <c:v>17249.999999999989</c:v>
                </c:pt>
                <c:pt idx="70">
                  <c:v>17499.999999999989</c:v>
                </c:pt>
                <c:pt idx="71">
                  <c:v>17749.999999999989</c:v>
                </c:pt>
                <c:pt idx="72">
                  <c:v>17999.999999999993</c:v>
                </c:pt>
                <c:pt idx="73">
                  <c:v>18249.999999999993</c:v>
                </c:pt>
                <c:pt idx="74">
                  <c:v>18499.999999999993</c:v>
                </c:pt>
                <c:pt idx="75">
                  <c:v>18749.999999999993</c:v>
                </c:pt>
                <c:pt idx="76">
                  <c:v>18999.999999999993</c:v>
                </c:pt>
                <c:pt idx="77">
                  <c:v>19249.999999999993</c:v>
                </c:pt>
                <c:pt idx="78">
                  <c:v>19499.999999999993</c:v>
                </c:pt>
                <c:pt idx="79">
                  <c:v>19749.999999999993</c:v>
                </c:pt>
                <c:pt idx="80">
                  <c:v>19999.999999999993</c:v>
                </c:pt>
                <c:pt idx="81">
                  <c:v>20249.999999999993</c:v>
                </c:pt>
                <c:pt idx="82">
                  <c:v>20499.999999999993</c:v>
                </c:pt>
                <c:pt idx="83">
                  <c:v>20749.999999999993</c:v>
                </c:pt>
                <c:pt idx="84">
                  <c:v>20999.999999999993</c:v>
                </c:pt>
                <c:pt idx="85">
                  <c:v>21249.999999999993</c:v>
                </c:pt>
                <c:pt idx="86">
                  <c:v>21499.999999999993</c:v>
                </c:pt>
                <c:pt idx="87">
                  <c:v>21749.999999999993</c:v>
                </c:pt>
                <c:pt idx="88">
                  <c:v>21999.999999999996</c:v>
                </c:pt>
                <c:pt idx="89">
                  <c:v>22249.999999999996</c:v>
                </c:pt>
                <c:pt idx="90">
                  <c:v>22499.999999999996</c:v>
                </c:pt>
                <c:pt idx="91">
                  <c:v>22749.999999999996</c:v>
                </c:pt>
                <c:pt idx="92">
                  <c:v>23000</c:v>
                </c:pt>
                <c:pt idx="93">
                  <c:v>23250</c:v>
                </c:pt>
                <c:pt idx="94">
                  <c:v>23500</c:v>
                </c:pt>
                <c:pt idx="95">
                  <c:v>23750</c:v>
                </c:pt>
                <c:pt idx="96">
                  <c:v>24000</c:v>
                </c:pt>
                <c:pt idx="97">
                  <c:v>24250</c:v>
                </c:pt>
                <c:pt idx="98">
                  <c:v>24500</c:v>
                </c:pt>
                <c:pt idx="99">
                  <c:v>24750</c:v>
                </c:pt>
                <c:pt idx="100">
                  <c:v>25000</c:v>
                </c:pt>
                <c:pt idx="101">
                  <c:v>25250</c:v>
                </c:pt>
                <c:pt idx="102">
                  <c:v>25500</c:v>
                </c:pt>
                <c:pt idx="103">
                  <c:v>25750</c:v>
                </c:pt>
                <c:pt idx="104">
                  <c:v>26000</c:v>
                </c:pt>
                <c:pt idx="105">
                  <c:v>26250</c:v>
                </c:pt>
                <c:pt idx="106">
                  <c:v>26500</c:v>
                </c:pt>
                <c:pt idx="107">
                  <c:v>26750</c:v>
                </c:pt>
                <c:pt idx="108">
                  <c:v>27000</c:v>
                </c:pt>
                <c:pt idx="109">
                  <c:v>27250.000000000004</c:v>
                </c:pt>
                <c:pt idx="110">
                  <c:v>27500.000000000004</c:v>
                </c:pt>
                <c:pt idx="111">
                  <c:v>27750.000000000004</c:v>
                </c:pt>
                <c:pt idx="112">
                  <c:v>28000.000000000004</c:v>
                </c:pt>
                <c:pt idx="113">
                  <c:v>28249.999999999996</c:v>
                </c:pt>
                <c:pt idx="114">
                  <c:v>28500.000000000004</c:v>
                </c:pt>
                <c:pt idx="115">
                  <c:v>28749.999999999996</c:v>
                </c:pt>
                <c:pt idx="116">
                  <c:v>28999.999999999996</c:v>
                </c:pt>
                <c:pt idx="117">
                  <c:v>29250</c:v>
                </c:pt>
                <c:pt idx="118">
                  <c:v>29500</c:v>
                </c:pt>
                <c:pt idx="119">
                  <c:v>29750</c:v>
                </c:pt>
                <c:pt idx="120">
                  <c:v>30000</c:v>
                </c:pt>
                <c:pt idx="121">
                  <c:v>30250</c:v>
                </c:pt>
                <c:pt idx="122">
                  <c:v>30500</c:v>
                </c:pt>
                <c:pt idx="123">
                  <c:v>30750</c:v>
                </c:pt>
                <c:pt idx="124">
                  <c:v>31000</c:v>
                </c:pt>
                <c:pt idx="125">
                  <c:v>31250</c:v>
                </c:pt>
                <c:pt idx="126">
                  <c:v>31500</c:v>
                </c:pt>
                <c:pt idx="127">
                  <c:v>31750</c:v>
                </c:pt>
                <c:pt idx="128">
                  <c:v>32000</c:v>
                </c:pt>
                <c:pt idx="129">
                  <c:v>32250</c:v>
                </c:pt>
                <c:pt idx="130">
                  <c:v>32500</c:v>
                </c:pt>
                <c:pt idx="131">
                  <c:v>32750</c:v>
                </c:pt>
                <c:pt idx="132">
                  <c:v>33000</c:v>
                </c:pt>
                <c:pt idx="133">
                  <c:v>33250</c:v>
                </c:pt>
                <c:pt idx="134">
                  <c:v>33500</c:v>
                </c:pt>
                <c:pt idx="135">
                  <c:v>33750</c:v>
                </c:pt>
                <c:pt idx="136">
                  <c:v>34000</c:v>
                </c:pt>
                <c:pt idx="137">
                  <c:v>34250</c:v>
                </c:pt>
                <c:pt idx="138">
                  <c:v>34500</c:v>
                </c:pt>
                <c:pt idx="139">
                  <c:v>34750</c:v>
                </c:pt>
                <c:pt idx="140">
                  <c:v>35000</c:v>
                </c:pt>
                <c:pt idx="141">
                  <c:v>35250</c:v>
                </c:pt>
                <c:pt idx="142">
                  <c:v>35500</c:v>
                </c:pt>
                <c:pt idx="143">
                  <c:v>35750</c:v>
                </c:pt>
                <c:pt idx="144">
                  <c:v>36000</c:v>
                </c:pt>
                <c:pt idx="145">
                  <c:v>36250</c:v>
                </c:pt>
                <c:pt idx="146">
                  <c:v>36500</c:v>
                </c:pt>
                <c:pt idx="147">
                  <c:v>36750</c:v>
                </c:pt>
                <c:pt idx="148">
                  <c:v>37000</c:v>
                </c:pt>
                <c:pt idx="149">
                  <c:v>37250</c:v>
                </c:pt>
                <c:pt idx="150">
                  <c:v>37500</c:v>
                </c:pt>
                <c:pt idx="151">
                  <c:v>37750</c:v>
                </c:pt>
                <c:pt idx="152">
                  <c:v>38000</c:v>
                </c:pt>
                <c:pt idx="153">
                  <c:v>38250</c:v>
                </c:pt>
                <c:pt idx="154">
                  <c:v>38500</c:v>
                </c:pt>
                <c:pt idx="155">
                  <c:v>38750</c:v>
                </c:pt>
                <c:pt idx="156">
                  <c:v>39000</c:v>
                </c:pt>
                <c:pt idx="157">
                  <c:v>39250</c:v>
                </c:pt>
                <c:pt idx="158">
                  <c:v>39500</c:v>
                </c:pt>
                <c:pt idx="159">
                  <c:v>39750</c:v>
                </c:pt>
                <c:pt idx="160">
                  <c:v>40000</c:v>
                </c:pt>
                <c:pt idx="161">
                  <c:v>40250</c:v>
                </c:pt>
                <c:pt idx="162">
                  <c:v>40500</c:v>
                </c:pt>
                <c:pt idx="163">
                  <c:v>40750</c:v>
                </c:pt>
                <c:pt idx="164">
                  <c:v>41000</c:v>
                </c:pt>
                <c:pt idx="165">
                  <c:v>41250</c:v>
                </c:pt>
                <c:pt idx="166">
                  <c:v>41500</c:v>
                </c:pt>
                <c:pt idx="167">
                  <c:v>41750</c:v>
                </c:pt>
                <c:pt idx="168">
                  <c:v>42000.000000000007</c:v>
                </c:pt>
                <c:pt idx="169">
                  <c:v>42250</c:v>
                </c:pt>
                <c:pt idx="170">
                  <c:v>42500.000000000007</c:v>
                </c:pt>
                <c:pt idx="171">
                  <c:v>42750</c:v>
                </c:pt>
                <c:pt idx="172">
                  <c:v>43000</c:v>
                </c:pt>
                <c:pt idx="173">
                  <c:v>43250</c:v>
                </c:pt>
                <c:pt idx="174">
                  <c:v>43500</c:v>
                </c:pt>
                <c:pt idx="175">
                  <c:v>43750</c:v>
                </c:pt>
                <c:pt idx="176">
                  <c:v>44000</c:v>
                </c:pt>
                <c:pt idx="177">
                  <c:v>44250</c:v>
                </c:pt>
                <c:pt idx="178">
                  <c:v>44500</c:v>
                </c:pt>
                <c:pt idx="179">
                  <c:v>44750</c:v>
                </c:pt>
                <c:pt idx="180">
                  <c:v>45000</c:v>
                </c:pt>
                <c:pt idx="181">
                  <c:v>45250</c:v>
                </c:pt>
                <c:pt idx="182">
                  <c:v>45500</c:v>
                </c:pt>
                <c:pt idx="183">
                  <c:v>45750</c:v>
                </c:pt>
                <c:pt idx="184">
                  <c:v>46000</c:v>
                </c:pt>
                <c:pt idx="185">
                  <c:v>46250</c:v>
                </c:pt>
                <c:pt idx="186">
                  <c:v>46500</c:v>
                </c:pt>
                <c:pt idx="187">
                  <c:v>46750</c:v>
                </c:pt>
                <c:pt idx="188">
                  <c:v>47000</c:v>
                </c:pt>
                <c:pt idx="189">
                  <c:v>47250</c:v>
                </c:pt>
                <c:pt idx="190">
                  <c:v>47500</c:v>
                </c:pt>
                <c:pt idx="191">
                  <c:v>47750</c:v>
                </c:pt>
                <c:pt idx="192">
                  <c:v>48000</c:v>
                </c:pt>
                <c:pt idx="193">
                  <c:v>48250.000000000007</c:v>
                </c:pt>
                <c:pt idx="194">
                  <c:v>48500</c:v>
                </c:pt>
                <c:pt idx="195">
                  <c:v>48750.000000000007</c:v>
                </c:pt>
                <c:pt idx="196">
                  <c:v>49000</c:v>
                </c:pt>
                <c:pt idx="197">
                  <c:v>49250</c:v>
                </c:pt>
                <c:pt idx="198">
                  <c:v>49500</c:v>
                </c:pt>
                <c:pt idx="199">
                  <c:v>49750</c:v>
                </c:pt>
                <c:pt idx="200">
                  <c:v>50000</c:v>
                </c:pt>
                <c:pt idx="201">
                  <c:v>50249.999999999993</c:v>
                </c:pt>
                <c:pt idx="202">
                  <c:v>50500</c:v>
                </c:pt>
                <c:pt idx="203">
                  <c:v>50750.000000000007</c:v>
                </c:pt>
                <c:pt idx="204">
                  <c:v>51000</c:v>
                </c:pt>
                <c:pt idx="205">
                  <c:v>51249.999999999993</c:v>
                </c:pt>
                <c:pt idx="206">
                  <c:v>51500</c:v>
                </c:pt>
                <c:pt idx="207">
                  <c:v>51750.000000000007</c:v>
                </c:pt>
                <c:pt idx="208">
                  <c:v>52000</c:v>
                </c:pt>
                <c:pt idx="209">
                  <c:v>52250</c:v>
                </c:pt>
                <c:pt idx="210">
                  <c:v>52500</c:v>
                </c:pt>
                <c:pt idx="211">
                  <c:v>52750.000000000007</c:v>
                </c:pt>
                <c:pt idx="212">
                  <c:v>53000</c:v>
                </c:pt>
                <c:pt idx="213">
                  <c:v>53250</c:v>
                </c:pt>
                <c:pt idx="214">
                  <c:v>53500</c:v>
                </c:pt>
                <c:pt idx="215">
                  <c:v>53750.000000000007</c:v>
                </c:pt>
                <c:pt idx="216">
                  <c:v>54000</c:v>
                </c:pt>
                <c:pt idx="217">
                  <c:v>54250</c:v>
                </c:pt>
                <c:pt idx="218">
                  <c:v>54499.999999999993</c:v>
                </c:pt>
                <c:pt idx="219">
                  <c:v>54750</c:v>
                </c:pt>
                <c:pt idx="220">
                  <c:v>55000.000000000007</c:v>
                </c:pt>
                <c:pt idx="221">
                  <c:v>55250</c:v>
                </c:pt>
                <c:pt idx="222">
                  <c:v>55499.999999999993</c:v>
                </c:pt>
                <c:pt idx="223">
                  <c:v>55750</c:v>
                </c:pt>
                <c:pt idx="224">
                  <c:v>56000.000000000007</c:v>
                </c:pt>
                <c:pt idx="225">
                  <c:v>56250</c:v>
                </c:pt>
                <c:pt idx="226">
                  <c:v>56499.999999999993</c:v>
                </c:pt>
                <c:pt idx="227">
                  <c:v>56750</c:v>
                </c:pt>
                <c:pt idx="228">
                  <c:v>57000.000000000007</c:v>
                </c:pt>
                <c:pt idx="229">
                  <c:v>57250</c:v>
                </c:pt>
                <c:pt idx="230">
                  <c:v>57499.999999999993</c:v>
                </c:pt>
                <c:pt idx="231">
                  <c:v>57750</c:v>
                </c:pt>
                <c:pt idx="232">
                  <c:v>58000.000000000007</c:v>
                </c:pt>
                <c:pt idx="233">
                  <c:v>58250</c:v>
                </c:pt>
                <c:pt idx="234">
                  <c:v>58500</c:v>
                </c:pt>
                <c:pt idx="235">
                  <c:v>58750</c:v>
                </c:pt>
                <c:pt idx="236">
                  <c:v>59000.000000000007</c:v>
                </c:pt>
                <c:pt idx="237">
                  <c:v>59250</c:v>
                </c:pt>
                <c:pt idx="238">
                  <c:v>59500</c:v>
                </c:pt>
                <c:pt idx="239">
                  <c:v>59750</c:v>
                </c:pt>
                <c:pt idx="240">
                  <c:v>60000.000000000007</c:v>
                </c:pt>
                <c:pt idx="241">
                  <c:v>60250</c:v>
                </c:pt>
                <c:pt idx="242">
                  <c:v>60500</c:v>
                </c:pt>
                <c:pt idx="243">
                  <c:v>60749.999999999993</c:v>
                </c:pt>
                <c:pt idx="244">
                  <c:v>61000</c:v>
                </c:pt>
                <c:pt idx="245">
                  <c:v>61250.000000000007</c:v>
                </c:pt>
                <c:pt idx="246">
                  <c:v>61500</c:v>
                </c:pt>
                <c:pt idx="247">
                  <c:v>61749.999999999993</c:v>
                </c:pt>
                <c:pt idx="248">
                  <c:v>62000</c:v>
                </c:pt>
                <c:pt idx="249">
                  <c:v>62250.000000000007</c:v>
                </c:pt>
                <c:pt idx="250">
                  <c:v>62500</c:v>
                </c:pt>
                <c:pt idx="251">
                  <c:v>62749.999999999993</c:v>
                </c:pt>
                <c:pt idx="252">
                  <c:v>63000</c:v>
                </c:pt>
                <c:pt idx="253">
                  <c:v>63250.000000000007</c:v>
                </c:pt>
                <c:pt idx="254">
                  <c:v>63500</c:v>
                </c:pt>
                <c:pt idx="255">
                  <c:v>63749.999999999993</c:v>
                </c:pt>
                <c:pt idx="256">
                  <c:v>64000</c:v>
                </c:pt>
                <c:pt idx="257">
                  <c:v>64250.000000000007</c:v>
                </c:pt>
                <c:pt idx="258">
                  <c:v>64500</c:v>
                </c:pt>
                <c:pt idx="259">
                  <c:v>64750</c:v>
                </c:pt>
                <c:pt idx="260">
                  <c:v>65000</c:v>
                </c:pt>
                <c:pt idx="261">
                  <c:v>65250.000000000007</c:v>
                </c:pt>
                <c:pt idx="262">
                  <c:v>65500</c:v>
                </c:pt>
                <c:pt idx="263">
                  <c:v>65750</c:v>
                </c:pt>
                <c:pt idx="264">
                  <c:v>66000</c:v>
                </c:pt>
                <c:pt idx="265">
                  <c:v>66250.000000000015</c:v>
                </c:pt>
                <c:pt idx="266">
                  <c:v>66500</c:v>
                </c:pt>
                <c:pt idx="267">
                  <c:v>66750</c:v>
                </c:pt>
                <c:pt idx="268">
                  <c:v>67000</c:v>
                </c:pt>
                <c:pt idx="269">
                  <c:v>67250</c:v>
                </c:pt>
                <c:pt idx="270">
                  <c:v>67500</c:v>
                </c:pt>
                <c:pt idx="271">
                  <c:v>67750</c:v>
                </c:pt>
                <c:pt idx="272">
                  <c:v>68000</c:v>
                </c:pt>
                <c:pt idx="273">
                  <c:v>68250</c:v>
                </c:pt>
                <c:pt idx="274">
                  <c:v>68500</c:v>
                </c:pt>
                <c:pt idx="275">
                  <c:v>68750</c:v>
                </c:pt>
                <c:pt idx="276">
                  <c:v>69000</c:v>
                </c:pt>
                <c:pt idx="277">
                  <c:v>69250</c:v>
                </c:pt>
                <c:pt idx="278">
                  <c:v>69500</c:v>
                </c:pt>
                <c:pt idx="279">
                  <c:v>69750</c:v>
                </c:pt>
                <c:pt idx="280">
                  <c:v>70000</c:v>
                </c:pt>
                <c:pt idx="281">
                  <c:v>70250</c:v>
                </c:pt>
                <c:pt idx="282">
                  <c:v>70500</c:v>
                </c:pt>
                <c:pt idx="283">
                  <c:v>70750</c:v>
                </c:pt>
                <c:pt idx="284">
                  <c:v>71000</c:v>
                </c:pt>
                <c:pt idx="285">
                  <c:v>71250</c:v>
                </c:pt>
                <c:pt idx="286">
                  <c:v>71500.000000000015</c:v>
                </c:pt>
                <c:pt idx="287">
                  <c:v>71750</c:v>
                </c:pt>
                <c:pt idx="288">
                  <c:v>72000</c:v>
                </c:pt>
                <c:pt idx="289">
                  <c:v>72250</c:v>
                </c:pt>
                <c:pt idx="290">
                  <c:v>72500.000000000015</c:v>
                </c:pt>
                <c:pt idx="291">
                  <c:v>72750</c:v>
                </c:pt>
                <c:pt idx="292">
                  <c:v>73000</c:v>
                </c:pt>
                <c:pt idx="293">
                  <c:v>73250</c:v>
                </c:pt>
                <c:pt idx="294">
                  <c:v>73500</c:v>
                </c:pt>
                <c:pt idx="295">
                  <c:v>73750</c:v>
                </c:pt>
                <c:pt idx="296">
                  <c:v>74000</c:v>
                </c:pt>
                <c:pt idx="297">
                  <c:v>74250</c:v>
                </c:pt>
                <c:pt idx="298">
                  <c:v>74500</c:v>
                </c:pt>
                <c:pt idx="299">
                  <c:v>74750</c:v>
                </c:pt>
                <c:pt idx="300">
                  <c:v>75000</c:v>
                </c:pt>
                <c:pt idx="301">
                  <c:v>75250</c:v>
                </c:pt>
                <c:pt idx="302">
                  <c:v>75500</c:v>
                </c:pt>
                <c:pt idx="303">
                  <c:v>75750</c:v>
                </c:pt>
                <c:pt idx="304">
                  <c:v>76000</c:v>
                </c:pt>
                <c:pt idx="305">
                  <c:v>76250</c:v>
                </c:pt>
                <c:pt idx="306">
                  <c:v>76500</c:v>
                </c:pt>
                <c:pt idx="307">
                  <c:v>76750</c:v>
                </c:pt>
                <c:pt idx="308">
                  <c:v>77000</c:v>
                </c:pt>
                <c:pt idx="309">
                  <c:v>77250</c:v>
                </c:pt>
                <c:pt idx="310">
                  <c:v>77500</c:v>
                </c:pt>
                <c:pt idx="311">
                  <c:v>77750</c:v>
                </c:pt>
                <c:pt idx="312">
                  <c:v>78000</c:v>
                </c:pt>
                <c:pt idx="313">
                  <c:v>78250</c:v>
                </c:pt>
                <c:pt idx="314">
                  <c:v>78500</c:v>
                </c:pt>
                <c:pt idx="315">
                  <c:v>78750</c:v>
                </c:pt>
                <c:pt idx="316">
                  <c:v>79000</c:v>
                </c:pt>
                <c:pt idx="317">
                  <c:v>79250</c:v>
                </c:pt>
                <c:pt idx="318">
                  <c:v>79500</c:v>
                </c:pt>
                <c:pt idx="319">
                  <c:v>79750</c:v>
                </c:pt>
                <c:pt idx="320">
                  <c:v>80000</c:v>
                </c:pt>
                <c:pt idx="321">
                  <c:v>80250</c:v>
                </c:pt>
                <c:pt idx="322">
                  <c:v>80500</c:v>
                </c:pt>
                <c:pt idx="323">
                  <c:v>80750</c:v>
                </c:pt>
                <c:pt idx="324">
                  <c:v>81000</c:v>
                </c:pt>
                <c:pt idx="325">
                  <c:v>81250</c:v>
                </c:pt>
                <c:pt idx="326">
                  <c:v>81500</c:v>
                </c:pt>
                <c:pt idx="327">
                  <c:v>81750</c:v>
                </c:pt>
                <c:pt idx="328">
                  <c:v>82000</c:v>
                </c:pt>
                <c:pt idx="329">
                  <c:v>82250</c:v>
                </c:pt>
                <c:pt idx="330">
                  <c:v>82500</c:v>
                </c:pt>
                <c:pt idx="331">
                  <c:v>82750</c:v>
                </c:pt>
                <c:pt idx="332">
                  <c:v>83000</c:v>
                </c:pt>
                <c:pt idx="333">
                  <c:v>83250</c:v>
                </c:pt>
                <c:pt idx="334">
                  <c:v>83500</c:v>
                </c:pt>
                <c:pt idx="335">
                  <c:v>83750</c:v>
                </c:pt>
                <c:pt idx="336">
                  <c:v>84000</c:v>
                </c:pt>
                <c:pt idx="337">
                  <c:v>84250</c:v>
                </c:pt>
                <c:pt idx="338">
                  <c:v>84500</c:v>
                </c:pt>
                <c:pt idx="339">
                  <c:v>84750</c:v>
                </c:pt>
                <c:pt idx="340">
                  <c:v>85000</c:v>
                </c:pt>
                <c:pt idx="341">
                  <c:v>85250</c:v>
                </c:pt>
                <c:pt idx="342">
                  <c:v>85500</c:v>
                </c:pt>
                <c:pt idx="343">
                  <c:v>85750</c:v>
                </c:pt>
                <c:pt idx="344">
                  <c:v>86000</c:v>
                </c:pt>
                <c:pt idx="345">
                  <c:v>86250</c:v>
                </c:pt>
                <c:pt idx="346">
                  <c:v>86500</c:v>
                </c:pt>
                <c:pt idx="347">
                  <c:v>86750</c:v>
                </c:pt>
                <c:pt idx="348">
                  <c:v>87000</c:v>
                </c:pt>
                <c:pt idx="349">
                  <c:v>87250</c:v>
                </c:pt>
                <c:pt idx="350">
                  <c:v>87500</c:v>
                </c:pt>
                <c:pt idx="351">
                  <c:v>87750</c:v>
                </c:pt>
                <c:pt idx="352">
                  <c:v>88000</c:v>
                </c:pt>
                <c:pt idx="353">
                  <c:v>88250</c:v>
                </c:pt>
                <c:pt idx="354">
                  <c:v>88500</c:v>
                </c:pt>
                <c:pt idx="355">
                  <c:v>88750</c:v>
                </c:pt>
                <c:pt idx="356">
                  <c:v>89000</c:v>
                </c:pt>
                <c:pt idx="357">
                  <c:v>89250</c:v>
                </c:pt>
                <c:pt idx="358">
                  <c:v>89500</c:v>
                </c:pt>
                <c:pt idx="359">
                  <c:v>89750</c:v>
                </c:pt>
                <c:pt idx="360">
                  <c:v>90000</c:v>
                </c:pt>
                <c:pt idx="361">
                  <c:v>90250</c:v>
                </c:pt>
                <c:pt idx="362">
                  <c:v>90500</c:v>
                </c:pt>
                <c:pt idx="363">
                  <c:v>90750</c:v>
                </c:pt>
                <c:pt idx="364">
                  <c:v>91000</c:v>
                </c:pt>
                <c:pt idx="365">
                  <c:v>91250</c:v>
                </c:pt>
                <c:pt idx="366">
                  <c:v>91500</c:v>
                </c:pt>
                <c:pt idx="367">
                  <c:v>91750</c:v>
                </c:pt>
                <c:pt idx="368">
                  <c:v>92000</c:v>
                </c:pt>
                <c:pt idx="369">
                  <c:v>92250</c:v>
                </c:pt>
                <c:pt idx="370">
                  <c:v>92500</c:v>
                </c:pt>
                <c:pt idx="371">
                  <c:v>92750</c:v>
                </c:pt>
                <c:pt idx="372">
                  <c:v>93000</c:v>
                </c:pt>
                <c:pt idx="373">
                  <c:v>93250</c:v>
                </c:pt>
                <c:pt idx="374">
                  <c:v>93500</c:v>
                </c:pt>
                <c:pt idx="375">
                  <c:v>93750</c:v>
                </c:pt>
                <c:pt idx="376">
                  <c:v>94000</c:v>
                </c:pt>
                <c:pt idx="377">
                  <c:v>94250</c:v>
                </c:pt>
                <c:pt idx="378">
                  <c:v>94500</c:v>
                </c:pt>
                <c:pt idx="379">
                  <c:v>94750</c:v>
                </c:pt>
                <c:pt idx="380">
                  <c:v>95000</c:v>
                </c:pt>
                <c:pt idx="381">
                  <c:v>95250</c:v>
                </c:pt>
                <c:pt idx="382">
                  <c:v>95500</c:v>
                </c:pt>
                <c:pt idx="383">
                  <c:v>95750</c:v>
                </c:pt>
                <c:pt idx="384">
                  <c:v>96000</c:v>
                </c:pt>
                <c:pt idx="385">
                  <c:v>96250</c:v>
                </c:pt>
                <c:pt idx="386">
                  <c:v>96500</c:v>
                </c:pt>
                <c:pt idx="387">
                  <c:v>96750</c:v>
                </c:pt>
                <c:pt idx="388">
                  <c:v>97000</c:v>
                </c:pt>
                <c:pt idx="389">
                  <c:v>97250</c:v>
                </c:pt>
                <c:pt idx="390">
                  <c:v>97500</c:v>
                </c:pt>
                <c:pt idx="391">
                  <c:v>97750</c:v>
                </c:pt>
                <c:pt idx="392">
                  <c:v>98000</c:v>
                </c:pt>
                <c:pt idx="393">
                  <c:v>98250</c:v>
                </c:pt>
                <c:pt idx="394">
                  <c:v>98500</c:v>
                </c:pt>
                <c:pt idx="395">
                  <c:v>98750</c:v>
                </c:pt>
                <c:pt idx="396">
                  <c:v>99000</c:v>
                </c:pt>
                <c:pt idx="397">
                  <c:v>99250</c:v>
                </c:pt>
                <c:pt idx="398">
                  <c:v>99500</c:v>
                </c:pt>
                <c:pt idx="399">
                  <c:v>99750</c:v>
                </c:pt>
                <c:pt idx="400">
                  <c:v>100000</c:v>
                </c:pt>
                <c:pt idx="401">
                  <c:v>100250</c:v>
                </c:pt>
                <c:pt idx="402">
                  <c:v>100499.99999999999</c:v>
                </c:pt>
                <c:pt idx="403">
                  <c:v>100750</c:v>
                </c:pt>
                <c:pt idx="404">
                  <c:v>101000</c:v>
                </c:pt>
                <c:pt idx="405">
                  <c:v>101250.00000000001</c:v>
                </c:pt>
                <c:pt idx="406">
                  <c:v>101500.00000000001</c:v>
                </c:pt>
                <c:pt idx="407">
                  <c:v>101750</c:v>
                </c:pt>
                <c:pt idx="408">
                  <c:v>102000</c:v>
                </c:pt>
                <c:pt idx="409">
                  <c:v>102250</c:v>
                </c:pt>
                <c:pt idx="410">
                  <c:v>102499.99999999999</c:v>
                </c:pt>
                <c:pt idx="411">
                  <c:v>102749.99999999999</c:v>
                </c:pt>
                <c:pt idx="412">
                  <c:v>103000</c:v>
                </c:pt>
                <c:pt idx="413">
                  <c:v>103250</c:v>
                </c:pt>
                <c:pt idx="414">
                  <c:v>103500.00000000001</c:v>
                </c:pt>
                <c:pt idx="415">
                  <c:v>103750.00000000001</c:v>
                </c:pt>
                <c:pt idx="416">
                  <c:v>104000</c:v>
                </c:pt>
                <c:pt idx="417">
                  <c:v>104250</c:v>
                </c:pt>
                <c:pt idx="418">
                  <c:v>104500</c:v>
                </c:pt>
                <c:pt idx="419">
                  <c:v>104749.99999999999</c:v>
                </c:pt>
                <c:pt idx="420">
                  <c:v>105000</c:v>
                </c:pt>
                <c:pt idx="421">
                  <c:v>105250</c:v>
                </c:pt>
                <c:pt idx="422">
                  <c:v>105500.00000000001</c:v>
                </c:pt>
                <c:pt idx="423">
                  <c:v>105750.00000000001</c:v>
                </c:pt>
                <c:pt idx="424">
                  <c:v>106000</c:v>
                </c:pt>
                <c:pt idx="425">
                  <c:v>106250</c:v>
                </c:pt>
                <c:pt idx="426">
                  <c:v>106500</c:v>
                </c:pt>
                <c:pt idx="427">
                  <c:v>106749.99999999999</c:v>
                </c:pt>
                <c:pt idx="428">
                  <c:v>107000</c:v>
                </c:pt>
                <c:pt idx="429">
                  <c:v>107250</c:v>
                </c:pt>
                <c:pt idx="430">
                  <c:v>107500.00000000001</c:v>
                </c:pt>
                <c:pt idx="431">
                  <c:v>107750.00000000001</c:v>
                </c:pt>
                <c:pt idx="432">
                  <c:v>108000</c:v>
                </c:pt>
                <c:pt idx="433">
                  <c:v>108250</c:v>
                </c:pt>
                <c:pt idx="434">
                  <c:v>108500</c:v>
                </c:pt>
                <c:pt idx="435">
                  <c:v>108749.99999999999</c:v>
                </c:pt>
                <c:pt idx="436">
                  <c:v>108999.99999999999</c:v>
                </c:pt>
                <c:pt idx="437">
                  <c:v>109250</c:v>
                </c:pt>
                <c:pt idx="438">
                  <c:v>109500</c:v>
                </c:pt>
                <c:pt idx="439">
                  <c:v>109750.00000000001</c:v>
                </c:pt>
                <c:pt idx="440">
                  <c:v>110000.00000000001</c:v>
                </c:pt>
                <c:pt idx="441">
                  <c:v>110250</c:v>
                </c:pt>
                <c:pt idx="442">
                  <c:v>110500</c:v>
                </c:pt>
                <c:pt idx="443">
                  <c:v>110750</c:v>
                </c:pt>
                <c:pt idx="444">
                  <c:v>110999.99999999999</c:v>
                </c:pt>
                <c:pt idx="445">
                  <c:v>111250</c:v>
                </c:pt>
                <c:pt idx="446">
                  <c:v>111500</c:v>
                </c:pt>
                <c:pt idx="447">
                  <c:v>111750.00000000001</c:v>
                </c:pt>
                <c:pt idx="448">
                  <c:v>112000.00000000001</c:v>
                </c:pt>
                <c:pt idx="449">
                  <c:v>112250</c:v>
                </c:pt>
                <c:pt idx="450">
                  <c:v>112500</c:v>
                </c:pt>
                <c:pt idx="451">
                  <c:v>112750</c:v>
                </c:pt>
                <c:pt idx="452">
                  <c:v>112999.99999999999</c:v>
                </c:pt>
                <c:pt idx="453">
                  <c:v>113250</c:v>
                </c:pt>
                <c:pt idx="454">
                  <c:v>113500</c:v>
                </c:pt>
                <c:pt idx="455">
                  <c:v>113750.00000000001</c:v>
                </c:pt>
                <c:pt idx="456">
                  <c:v>114000.00000000001</c:v>
                </c:pt>
                <c:pt idx="457">
                  <c:v>114250</c:v>
                </c:pt>
                <c:pt idx="458">
                  <c:v>114500</c:v>
                </c:pt>
                <c:pt idx="459">
                  <c:v>114750</c:v>
                </c:pt>
                <c:pt idx="460">
                  <c:v>114999.99999999999</c:v>
                </c:pt>
                <c:pt idx="461">
                  <c:v>115249.99999999999</c:v>
                </c:pt>
                <c:pt idx="462">
                  <c:v>115500</c:v>
                </c:pt>
                <c:pt idx="463">
                  <c:v>115750</c:v>
                </c:pt>
                <c:pt idx="464">
                  <c:v>116000.00000000001</c:v>
                </c:pt>
                <c:pt idx="465">
                  <c:v>116250.00000000001</c:v>
                </c:pt>
                <c:pt idx="466">
                  <c:v>116500</c:v>
                </c:pt>
                <c:pt idx="467">
                  <c:v>116750</c:v>
                </c:pt>
                <c:pt idx="468">
                  <c:v>117000</c:v>
                </c:pt>
                <c:pt idx="469">
                  <c:v>117249.99999999999</c:v>
                </c:pt>
                <c:pt idx="470">
                  <c:v>117500</c:v>
                </c:pt>
                <c:pt idx="471">
                  <c:v>117750</c:v>
                </c:pt>
                <c:pt idx="472">
                  <c:v>118000.00000000001</c:v>
                </c:pt>
                <c:pt idx="473">
                  <c:v>118250.00000000001</c:v>
                </c:pt>
                <c:pt idx="474">
                  <c:v>118500</c:v>
                </c:pt>
                <c:pt idx="475">
                  <c:v>118750</c:v>
                </c:pt>
                <c:pt idx="476">
                  <c:v>119000</c:v>
                </c:pt>
                <c:pt idx="477">
                  <c:v>119249.99999999999</c:v>
                </c:pt>
                <c:pt idx="478">
                  <c:v>119500</c:v>
                </c:pt>
                <c:pt idx="479">
                  <c:v>119750</c:v>
                </c:pt>
                <c:pt idx="480">
                  <c:v>120000.00000000001</c:v>
                </c:pt>
                <c:pt idx="481">
                  <c:v>120250.00000000001</c:v>
                </c:pt>
                <c:pt idx="482">
                  <c:v>120500</c:v>
                </c:pt>
                <c:pt idx="483">
                  <c:v>120750</c:v>
                </c:pt>
                <c:pt idx="484">
                  <c:v>121000</c:v>
                </c:pt>
                <c:pt idx="485">
                  <c:v>121249.99999999999</c:v>
                </c:pt>
                <c:pt idx="486">
                  <c:v>121499.99999999999</c:v>
                </c:pt>
                <c:pt idx="487">
                  <c:v>121750</c:v>
                </c:pt>
                <c:pt idx="488">
                  <c:v>122000</c:v>
                </c:pt>
                <c:pt idx="489">
                  <c:v>122250.00000000001</c:v>
                </c:pt>
                <c:pt idx="490">
                  <c:v>122500.00000000001</c:v>
                </c:pt>
                <c:pt idx="491">
                  <c:v>122750</c:v>
                </c:pt>
                <c:pt idx="492">
                  <c:v>123000</c:v>
                </c:pt>
                <c:pt idx="493">
                  <c:v>123250</c:v>
                </c:pt>
                <c:pt idx="494">
                  <c:v>123499.99999999999</c:v>
                </c:pt>
                <c:pt idx="495">
                  <c:v>123750</c:v>
                </c:pt>
                <c:pt idx="496">
                  <c:v>124000</c:v>
                </c:pt>
                <c:pt idx="497">
                  <c:v>124250.00000000001</c:v>
                </c:pt>
                <c:pt idx="498">
                  <c:v>124500.00000000001</c:v>
                </c:pt>
                <c:pt idx="499">
                  <c:v>124750</c:v>
                </c:pt>
                <c:pt idx="500">
                  <c:v>125000</c:v>
                </c:pt>
                <c:pt idx="501">
                  <c:v>125250</c:v>
                </c:pt>
                <c:pt idx="502">
                  <c:v>125500.00000000001</c:v>
                </c:pt>
                <c:pt idx="503">
                  <c:v>125750</c:v>
                </c:pt>
                <c:pt idx="504">
                  <c:v>126000</c:v>
                </c:pt>
                <c:pt idx="505">
                  <c:v>126250</c:v>
                </c:pt>
                <c:pt idx="506">
                  <c:v>126500.00000000001</c:v>
                </c:pt>
                <c:pt idx="507">
                  <c:v>126750</c:v>
                </c:pt>
                <c:pt idx="508">
                  <c:v>127000</c:v>
                </c:pt>
                <c:pt idx="509">
                  <c:v>127250</c:v>
                </c:pt>
                <c:pt idx="510">
                  <c:v>127499.99999999999</c:v>
                </c:pt>
                <c:pt idx="511">
                  <c:v>127750.00000000001</c:v>
                </c:pt>
                <c:pt idx="512">
                  <c:v>128000</c:v>
                </c:pt>
                <c:pt idx="513">
                  <c:v>128250</c:v>
                </c:pt>
                <c:pt idx="514">
                  <c:v>128499.99999999999</c:v>
                </c:pt>
                <c:pt idx="515">
                  <c:v>128750.00000000001</c:v>
                </c:pt>
                <c:pt idx="516">
                  <c:v>129000</c:v>
                </c:pt>
                <c:pt idx="517">
                  <c:v>129250</c:v>
                </c:pt>
                <c:pt idx="518">
                  <c:v>129500</c:v>
                </c:pt>
                <c:pt idx="519">
                  <c:v>129750.00000000001</c:v>
                </c:pt>
                <c:pt idx="520">
                  <c:v>130000</c:v>
                </c:pt>
                <c:pt idx="521">
                  <c:v>130250</c:v>
                </c:pt>
                <c:pt idx="522">
                  <c:v>130500</c:v>
                </c:pt>
                <c:pt idx="523">
                  <c:v>130750.00000000001</c:v>
                </c:pt>
                <c:pt idx="524">
                  <c:v>131000</c:v>
                </c:pt>
                <c:pt idx="525">
                  <c:v>131250</c:v>
                </c:pt>
                <c:pt idx="526">
                  <c:v>131500</c:v>
                </c:pt>
                <c:pt idx="527">
                  <c:v>131750</c:v>
                </c:pt>
                <c:pt idx="528">
                  <c:v>132000</c:v>
                </c:pt>
                <c:pt idx="529">
                  <c:v>132250</c:v>
                </c:pt>
                <c:pt idx="530">
                  <c:v>132500</c:v>
                </c:pt>
                <c:pt idx="531">
                  <c:v>132750</c:v>
                </c:pt>
                <c:pt idx="532">
                  <c:v>133000</c:v>
                </c:pt>
                <c:pt idx="533">
                  <c:v>133250</c:v>
                </c:pt>
                <c:pt idx="534">
                  <c:v>133500</c:v>
                </c:pt>
                <c:pt idx="535">
                  <c:v>133750</c:v>
                </c:pt>
                <c:pt idx="536">
                  <c:v>134000</c:v>
                </c:pt>
                <c:pt idx="537">
                  <c:v>134250</c:v>
                </c:pt>
                <c:pt idx="538">
                  <c:v>134500</c:v>
                </c:pt>
                <c:pt idx="539">
                  <c:v>134750</c:v>
                </c:pt>
                <c:pt idx="540">
                  <c:v>135000</c:v>
                </c:pt>
                <c:pt idx="541">
                  <c:v>135250</c:v>
                </c:pt>
                <c:pt idx="542">
                  <c:v>135500</c:v>
                </c:pt>
                <c:pt idx="543">
                  <c:v>135750</c:v>
                </c:pt>
                <c:pt idx="544">
                  <c:v>136000</c:v>
                </c:pt>
                <c:pt idx="545">
                  <c:v>136250</c:v>
                </c:pt>
                <c:pt idx="546">
                  <c:v>136500</c:v>
                </c:pt>
                <c:pt idx="547">
                  <c:v>136750</c:v>
                </c:pt>
                <c:pt idx="548">
                  <c:v>137000</c:v>
                </c:pt>
                <c:pt idx="549">
                  <c:v>137250</c:v>
                </c:pt>
                <c:pt idx="550">
                  <c:v>137500</c:v>
                </c:pt>
                <c:pt idx="551">
                  <c:v>137750</c:v>
                </c:pt>
                <c:pt idx="552">
                  <c:v>138000</c:v>
                </c:pt>
                <c:pt idx="553">
                  <c:v>138250</c:v>
                </c:pt>
                <c:pt idx="554">
                  <c:v>138500</c:v>
                </c:pt>
                <c:pt idx="555">
                  <c:v>138750</c:v>
                </c:pt>
                <c:pt idx="556">
                  <c:v>139000</c:v>
                </c:pt>
                <c:pt idx="557">
                  <c:v>139250</c:v>
                </c:pt>
                <c:pt idx="558">
                  <c:v>139500</c:v>
                </c:pt>
                <c:pt idx="559">
                  <c:v>139750</c:v>
                </c:pt>
                <c:pt idx="560">
                  <c:v>140000</c:v>
                </c:pt>
                <c:pt idx="561">
                  <c:v>140250</c:v>
                </c:pt>
                <c:pt idx="562">
                  <c:v>140500</c:v>
                </c:pt>
                <c:pt idx="563">
                  <c:v>140750</c:v>
                </c:pt>
                <c:pt idx="564">
                  <c:v>141000</c:v>
                </c:pt>
                <c:pt idx="565">
                  <c:v>141250</c:v>
                </c:pt>
                <c:pt idx="566">
                  <c:v>141500</c:v>
                </c:pt>
                <c:pt idx="567">
                  <c:v>141750</c:v>
                </c:pt>
                <c:pt idx="568">
                  <c:v>142000</c:v>
                </c:pt>
                <c:pt idx="569">
                  <c:v>142250</c:v>
                </c:pt>
                <c:pt idx="570">
                  <c:v>142500</c:v>
                </c:pt>
                <c:pt idx="571">
                  <c:v>142750</c:v>
                </c:pt>
                <c:pt idx="572">
                  <c:v>143000</c:v>
                </c:pt>
                <c:pt idx="573">
                  <c:v>143250</c:v>
                </c:pt>
                <c:pt idx="574">
                  <c:v>143500</c:v>
                </c:pt>
                <c:pt idx="575">
                  <c:v>143750</c:v>
                </c:pt>
                <c:pt idx="576">
                  <c:v>144000</c:v>
                </c:pt>
                <c:pt idx="577">
                  <c:v>144250</c:v>
                </c:pt>
                <c:pt idx="578">
                  <c:v>144500</c:v>
                </c:pt>
                <c:pt idx="579">
                  <c:v>144750</c:v>
                </c:pt>
                <c:pt idx="580">
                  <c:v>145000</c:v>
                </c:pt>
                <c:pt idx="581">
                  <c:v>145250</c:v>
                </c:pt>
                <c:pt idx="582">
                  <c:v>145500</c:v>
                </c:pt>
                <c:pt idx="583">
                  <c:v>145750</c:v>
                </c:pt>
                <c:pt idx="584">
                  <c:v>146000</c:v>
                </c:pt>
                <c:pt idx="585">
                  <c:v>146250</c:v>
                </c:pt>
                <c:pt idx="586">
                  <c:v>146500</c:v>
                </c:pt>
                <c:pt idx="587">
                  <c:v>146750</c:v>
                </c:pt>
                <c:pt idx="588">
                  <c:v>147000</c:v>
                </c:pt>
                <c:pt idx="589">
                  <c:v>147250</c:v>
                </c:pt>
                <c:pt idx="590">
                  <c:v>147500</c:v>
                </c:pt>
                <c:pt idx="591">
                  <c:v>147750</c:v>
                </c:pt>
                <c:pt idx="592">
                  <c:v>148000</c:v>
                </c:pt>
                <c:pt idx="593">
                  <c:v>148250</c:v>
                </c:pt>
                <c:pt idx="594">
                  <c:v>148500</c:v>
                </c:pt>
                <c:pt idx="595">
                  <c:v>148750</c:v>
                </c:pt>
                <c:pt idx="596">
                  <c:v>149000</c:v>
                </c:pt>
                <c:pt idx="597">
                  <c:v>149250</c:v>
                </c:pt>
                <c:pt idx="598">
                  <c:v>149500</c:v>
                </c:pt>
                <c:pt idx="599">
                  <c:v>149750</c:v>
                </c:pt>
                <c:pt idx="600">
                  <c:v>150000</c:v>
                </c:pt>
                <c:pt idx="601">
                  <c:v>150250.00000000003</c:v>
                </c:pt>
                <c:pt idx="602">
                  <c:v>150500</c:v>
                </c:pt>
                <c:pt idx="603">
                  <c:v>150750</c:v>
                </c:pt>
                <c:pt idx="604">
                  <c:v>151000</c:v>
                </c:pt>
                <c:pt idx="605">
                  <c:v>151250.00000000003</c:v>
                </c:pt>
                <c:pt idx="606">
                  <c:v>151500</c:v>
                </c:pt>
                <c:pt idx="607">
                  <c:v>151750</c:v>
                </c:pt>
                <c:pt idx="608">
                  <c:v>152000</c:v>
                </c:pt>
                <c:pt idx="609">
                  <c:v>152250.00000000003</c:v>
                </c:pt>
                <c:pt idx="610">
                  <c:v>152500</c:v>
                </c:pt>
                <c:pt idx="611">
                  <c:v>152750</c:v>
                </c:pt>
                <c:pt idx="612">
                  <c:v>153000</c:v>
                </c:pt>
                <c:pt idx="613">
                  <c:v>153250.00000000003</c:v>
                </c:pt>
                <c:pt idx="614">
                  <c:v>153500</c:v>
                </c:pt>
                <c:pt idx="615">
                  <c:v>153750</c:v>
                </c:pt>
                <c:pt idx="616">
                  <c:v>154000</c:v>
                </c:pt>
                <c:pt idx="617">
                  <c:v>154250.00000000003</c:v>
                </c:pt>
                <c:pt idx="618">
                  <c:v>154500.00000000003</c:v>
                </c:pt>
                <c:pt idx="619">
                  <c:v>154750</c:v>
                </c:pt>
                <c:pt idx="620">
                  <c:v>155000</c:v>
                </c:pt>
                <c:pt idx="621">
                  <c:v>155250.00000000003</c:v>
                </c:pt>
                <c:pt idx="622">
                  <c:v>155500.00000000003</c:v>
                </c:pt>
                <c:pt idx="623">
                  <c:v>155750</c:v>
                </c:pt>
                <c:pt idx="624">
                  <c:v>156000</c:v>
                </c:pt>
                <c:pt idx="625">
                  <c:v>156250</c:v>
                </c:pt>
                <c:pt idx="626">
                  <c:v>156500.00000000003</c:v>
                </c:pt>
                <c:pt idx="627">
                  <c:v>156750</c:v>
                </c:pt>
                <c:pt idx="628">
                  <c:v>157000</c:v>
                </c:pt>
                <c:pt idx="629">
                  <c:v>157250</c:v>
                </c:pt>
                <c:pt idx="630">
                  <c:v>157500.00000000003</c:v>
                </c:pt>
                <c:pt idx="631">
                  <c:v>157750</c:v>
                </c:pt>
                <c:pt idx="632">
                  <c:v>158000</c:v>
                </c:pt>
                <c:pt idx="633">
                  <c:v>158250</c:v>
                </c:pt>
                <c:pt idx="634">
                  <c:v>158500.00000000003</c:v>
                </c:pt>
                <c:pt idx="635">
                  <c:v>158750</c:v>
                </c:pt>
                <c:pt idx="636">
                  <c:v>159000</c:v>
                </c:pt>
                <c:pt idx="637">
                  <c:v>159250</c:v>
                </c:pt>
                <c:pt idx="638">
                  <c:v>159500.00000000003</c:v>
                </c:pt>
                <c:pt idx="639">
                  <c:v>159750</c:v>
                </c:pt>
                <c:pt idx="640">
                  <c:v>160000</c:v>
                </c:pt>
                <c:pt idx="641">
                  <c:v>160250</c:v>
                </c:pt>
                <c:pt idx="642">
                  <c:v>160500.00000000003</c:v>
                </c:pt>
                <c:pt idx="643">
                  <c:v>160750.00000000003</c:v>
                </c:pt>
                <c:pt idx="644">
                  <c:v>161000</c:v>
                </c:pt>
                <c:pt idx="645">
                  <c:v>161250</c:v>
                </c:pt>
                <c:pt idx="646">
                  <c:v>161500.00000000003</c:v>
                </c:pt>
                <c:pt idx="647">
                  <c:v>161750.00000000003</c:v>
                </c:pt>
                <c:pt idx="648">
                  <c:v>162000</c:v>
                </c:pt>
                <c:pt idx="649">
                  <c:v>162250</c:v>
                </c:pt>
                <c:pt idx="650">
                  <c:v>162500</c:v>
                </c:pt>
                <c:pt idx="651">
                  <c:v>162750.00000000003</c:v>
                </c:pt>
                <c:pt idx="652">
                  <c:v>163000</c:v>
                </c:pt>
                <c:pt idx="653">
                  <c:v>163250</c:v>
                </c:pt>
                <c:pt idx="654">
                  <c:v>163500.00000000003</c:v>
                </c:pt>
                <c:pt idx="655">
                  <c:v>163750.00000000003</c:v>
                </c:pt>
                <c:pt idx="656">
                  <c:v>164000</c:v>
                </c:pt>
                <c:pt idx="657">
                  <c:v>164250</c:v>
                </c:pt>
                <c:pt idx="658">
                  <c:v>164500</c:v>
                </c:pt>
                <c:pt idx="659">
                  <c:v>164750.00000000003</c:v>
                </c:pt>
                <c:pt idx="660">
                  <c:v>165000</c:v>
                </c:pt>
                <c:pt idx="661">
                  <c:v>165250</c:v>
                </c:pt>
                <c:pt idx="662">
                  <c:v>165500</c:v>
                </c:pt>
                <c:pt idx="663">
                  <c:v>165750.00000000003</c:v>
                </c:pt>
                <c:pt idx="664">
                  <c:v>166000</c:v>
                </c:pt>
                <c:pt idx="665">
                  <c:v>166250</c:v>
                </c:pt>
                <c:pt idx="666">
                  <c:v>166500</c:v>
                </c:pt>
                <c:pt idx="667">
                  <c:v>166750.00000000003</c:v>
                </c:pt>
                <c:pt idx="668">
                  <c:v>167000.00000000003</c:v>
                </c:pt>
                <c:pt idx="669">
                  <c:v>167250</c:v>
                </c:pt>
                <c:pt idx="670">
                  <c:v>167500</c:v>
                </c:pt>
                <c:pt idx="671">
                  <c:v>167750.00000000003</c:v>
                </c:pt>
                <c:pt idx="672">
                  <c:v>168000.00000000003</c:v>
                </c:pt>
                <c:pt idx="673">
                  <c:v>168250</c:v>
                </c:pt>
                <c:pt idx="674">
                  <c:v>168500</c:v>
                </c:pt>
                <c:pt idx="675">
                  <c:v>168750</c:v>
                </c:pt>
                <c:pt idx="676">
                  <c:v>169000.00000000003</c:v>
                </c:pt>
                <c:pt idx="677">
                  <c:v>169250</c:v>
                </c:pt>
                <c:pt idx="678">
                  <c:v>169500</c:v>
                </c:pt>
                <c:pt idx="679">
                  <c:v>169750.00000000003</c:v>
                </c:pt>
                <c:pt idx="680">
                  <c:v>170000.00000000003</c:v>
                </c:pt>
                <c:pt idx="681">
                  <c:v>170250</c:v>
                </c:pt>
                <c:pt idx="682">
                  <c:v>170500</c:v>
                </c:pt>
                <c:pt idx="683">
                  <c:v>170750</c:v>
                </c:pt>
                <c:pt idx="684">
                  <c:v>171000.00000000003</c:v>
                </c:pt>
                <c:pt idx="685">
                  <c:v>171250</c:v>
                </c:pt>
                <c:pt idx="686">
                  <c:v>171500</c:v>
                </c:pt>
                <c:pt idx="687">
                  <c:v>171750</c:v>
                </c:pt>
                <c:pt idx="688">
                  <c:v>172000.00000000003</c:v>
                </c:pt>
                <c:pt idx="689">
                  <c:v>172250</c:v>
                </c:pt>
                <c:pt idx="690">
                  <c:v>172500</c:v>
                </c:pt>
                <c:pt idx="691">
                  <c:v>172750</c:v>
                </c:pt>
                <c:pt idx="692">
                  <c:v>173000.00000000003</c:v>
                </c:pt>
                <c:pt idx="693">
                  <c:v>173250.00000000003</c:v>
                </c:pt>
                <c:pt idx="694">
                  <c:v>173500</c:v>
                </c:pt>
                <c:pt idx="695">
                  <c:v>173750</c:v>
                </c:pt>
                <c:pt idx="696">
                  <c:v>174000.00000000003</c:v>
                </c:pt>
                <c:pt idx="697">
                  <c:v>174250.00000000003</c:v>
                </c:pt>
                <c:pt idx="698">
                  <c:v>174500</c:v>
                </c:pt>
                <c:pt idx="699">
                  <c:v>174750.00000000003</c:v>
                </c:pt>
                <c:pt idx="700">
                  <c:v>175000.00000000003</c:v>
                </c:pt>
              </c:numCache>
            </c:numRef>
          </c:cat>
          <c:val>
            <c:numRef>
              <c:f>'FINAL - BRONZE'!$E$2:$E$702</c:f>
              <c:numCache>
                <c:formatCode>0.00%</c:formatCode>
                <c:ptCount val="7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3.3529411764705877E-2</c:v>
                </c:pt>
                <c:pt idx="140">
                  <c:v>3.4117647058823523E-2</c:v>
                </c:pt>
                <c:pt idx="141">
                  <c:v>3.470588235294117E-2</c:v>
                </c:pt>
                <c:pt idx="142">
                  <c:v>3.5294117647058816E-2</c:v>
                </c:pt>
                <c:pt idx="143">
                  <c:v>3.5882352941176462E-2</c:v>
                </c:pt>
                <c:pt idx="144">
                  <c:v>3.6470588235294109E-2</c:v>
                </c:pt>
                <c:pt idx="145">
                  <c:v>3.7058823529411755E-2</c:v>
                </c:pt>
                <c:pt idx="146">
                  <c:v>3.7647058823529402E-2</c:v>
                </c:pt>
                <c:pt idx="147">
                  <c:v>3.8235294117647048E-2</c:v>
                </c:pt>
                <c:pt idx="148">
                  <c:v>3.8823529411764694E-2</c:v>
                </c:pt>
                <c:pt idx="149">
                  <c:v>3.9411764705882341E-2</c:v>
                </c:pt>
                <c:pt idx="150">
                  <c:v>0.04</c:v>
                </c:pt>
                <c:pt idx="151">
                  <c:v>4.0460000000000003E-2</c:v>
                </c:pt>
                <c:pt idx="152">
                  <c:v>4.0920000000000005E-2</c:v>
                </c:pt>
                <c:pt idx="153">
                  <c:v>4.1380000000000007E-2</c:v>
                </c:pt>
                <c:pt idx="154">
                  <c:v>4.1840000000000009E-2</c:v>
                </c:pt>
                <c:pt idx="155">
                  <c:v>4.2300000000000011E-2</c:v>
                </c:pt>
                <c:pt idx="156">
                  <c:v>4.2760000000000013E-2</c:v>
                </c:pt>
                <c:pt idx="157">
                  <c:v>4.3220000000000015E-2</c:v>
                </c:pt>
                <c:pt idx="158">
                  <c:v>4.3680000000000017E-2</c:v>
                </c:pt>
                <c:pt idx="159">
                  <c:v>4.4140000000000019E-2</c:v>
                </c:pt>
                <c:pt idx="160">
                  <c:v>4.4600000000000022E-2</c:v>
                </c:pt>
                <c:pt idx="161">
                  <c:v>4.5060000000000024E-2</c:v>
                </c:pt>
                <c:pt idx="162">
                  <c:v>4.5520000000000026E-2</c:v>
                </c:pt>
                <c:pt idx="163">
                  <c:v>4.5980000000000028E-2</c:v>
                </c:pt>
                <c:pt idx="164">
                  <c:v>4.644000000000003E-2</c:v>
                </c:pt>
                <c:pt idx="165">
                  <c:v>4.6900000000000032E-2</c:v>
                </c:pt>
                <c:pt idx="166">
                  <c:v>4.7360000000000034E-2</c:v>
                </c:pt>
                <c:pt idx="167">
                  <c:v>4.7820000000000036E-2</c:v>
                </c:pt>
                <c:pt idx="168">
                  <c:v>4.8280000000000038E-2</c:v>
                </c:pt>
                <c:pt idx="169">
                  <c:v>4.874000000000004E-2</c:v>
                </c:pt>
                <c:pt idx="170">
                  <c:v>4.9200000000000042E-2</c:v>
                </c:pt>
                <c:pt idx="171">
                  <c:v>4.9660000000000044E-2</c:v>
                </c:pt>
                <c:pt idx="172">
                  <c:v>5.0120000000000046E-2</c:v>
                </c:pt>
                <c:pt idx="173">
                  <c:v>5.0580000000000049E-2</c:v>
                </c:pt>
                <c:pt idx="174">
                  <c:v>5.1040000000000051E-2</c:v>
                </c:pt>
                <c:pt idx="175">
                  <c:v>5.1500000000000053E-2</c:v>
                </c:pt>
                <c:pt idx="176">
                  <c:v>5.1960000000000055E-2</c:v>
                </c:pt>
                <c:pt idx="177">
                  <c:v>5.2420000000000057E-2</c:v>
                </c:pt>
                <c:pt idx="178">
                  <c:v>5.2880000000000059E-2</c:v>
                </c:pt>
                <c:pt idx="179">
                  <c:v>5.3340000000000061E-2</c:v>
                </c:pt>
                <c:pt idx="180">
                  <c:v>5.3800000000000063E-2</c:v>
                </c:pt>
                <c:pt idx="181">
                  <c:v>5.4260000000000065E-2</c:v>
                </c:pt>
                <c:pt idx="182">
                  <c:v>5.4720000000000067E-2</c:v>
                </c:pt>
                <c:pt idx="183">
                  <c:v>5.5180000000000076E-2</c:v>
                </c:pt>
                <c:pt idx="184">
                  <c:v>5.5640000000000078E-2</c:v>
                </c:pt>
                <c:pt idx="185">
                  <c:v>5.610000000000008E-2</c:v>
                </c:pt>
                <c:pt idx="186">
                  <c:v>5.6560000000000082E-2</c:v>
                </c:pt>
                <c:pt idx="187">
                  <c:v>5.7020000000000085E-2</c:v>
                </c:pt>
                <c:pt idx="188">
                  <c:v>5.7480000000000087E-2</c:v>
                </c:pt>
                <c:pt idx="189">
                  <c:v>5.7940000000000089E-2</c:v>
                </c:pt>
                <c:pt idx="190">
                  <c:v>5.8400000000000091E-2</c:v>
                </c:pt>
                <c:pt idx="191">
                  <c:v>5.8860000000000093E-2</c:v>
                </c:pt>
                <c:pt idx="192">
                  <c:v>5.9320000000000095E-2</c:v>
                </c:pt>
                <c:pt idx="193">
                  <c:v>5.9780000000000097E-2</c:v>
                </c:pt>
                <c:pt idx="194">
                  <c:v>6.0240000000000099E-2</c:v>
                </c:pt>
                <c:pt idx="195">
                  <c:v>6.0700000000000101E-2</c:v>
                </c:pt>
                <c:pt idx="196">
                  <c:v>6.1160000000000103E-2</c:v>
                </c:pt>
                <c:pt idx="197">
                  <c:v>6.1620000000000098E-2</c:v>
                </c:pt>
                <c:pt idx="198">
                  <c:v>6.2080000000000107E-2</c:v>
                </c:pt>
                <c:pt idx="199">
                  <c:v>6.2540000000000109E-2</c:v>
                </c:pt>
                <c:pt idx="200">
                  <c:v>6.3E-2</c:v>
                </c:pt>
                <c:pt idx="201">
                  <c:v>6.3350000000000004E-2</c:v>
                </c:pt>
                <c:pt idx="202">
                  <c:v>6.3700000000000007E-2</c:v>
                </c:pt>
                <c:pt idx="203">
                  <c:v>6.405000000000001E-2</c:v>
                </c:pt>
                <c:pt idx="204">
                  <c:v>6.4400000000000013E-2</c:v>
                </c:pt>
                <c:pt idx="205">
                  <c:v>6.4750000000000016E-2</c:v>
                </c:pt>
                <c:pt idx="206">
                  <c:v>6.5100000000000019E-2</c:v>
                </c:pt>
                <c:pt idx="207">
                  <c:v>6.5450000000000022E-2</c:v>
                </c:pt>
                <c:pt idx="208">
                  <c:v>6.5800000000000025E-2</c:v>
                </c:pt>
                <c:pt idx="209">
                  <c:v>6.6150000000000028E-2</c:v>
                </c:pt>
                <c:pt idx="210">
                  <c:v>6.6500000000000031E-2</c:v>
                </c:pt>
                <c:pt idx="211">
                  <c:v>6.6850000000000034E-2</c:v>
                </c:pt>
                <c:pt idx="212">
                  <c:v>6.7200000000000037E-2</c:v>
                </c:pt>
                <c:pt idx="213">
                  <c:v>6.7550000000000041E-2</c:v>
                </c:pt>
                <c:pt idx="214">
                  <c:v>6.7900000000000044E-2</c:v>
                </c:pt>
                <c:pt idx="215">
                  <c:v>6.8250000000000047E-2</c:v>
                </c:pt>
                <c:pt idx="216">
                  <c:v>6.860000000000005E-2</c:v>
                </c:pt>
                <c:pt idx="217">
                  <c:v>6.8950000000000053E-2</c:v>
                </c:pt>
                <c:pt idx="218">
                  <c:v>6.9300000000000056E-2</c:v>
                </c:pt>
                <c:pt idx="219">
                  <c:v>6.9650000000000059E-2</c:v>
                </c:pt>
                <c:pt idx="220">
                  <c:v>7.0000000000000062E-2</c:v>
                </c:pt>
                <c:pt idx="221">
                  <c:v>7.0350000000000065E-2</c:v>
                </c:pt>
                <c:pt idx="222">
                  <c:v>7.0700000000000068E-2</c:v>
                </c:pt>
                <c:pt idx="223">
                  <c:v>7.1050000000000071E-2</c:v>
                </c:pt>
                <c:pt idx="224">
                  <c:v>7.1400000000000075E-2</c:v>
                </c:pt>
                <c:pt idx="225">
                  <c:v>7.1750000000000078E-2</c:v>
                </c:pt>
                <c:pt idx="226">
                  <c:v>7.2100000000000081E-2</c:v>
                </c:pt>
                <c:pt idx="227">
                  <c:v>7.2450000000000084E-2</c:v>
                </c:pt>
                <c:pt idx="228">
                  <c:v>7.2800000000000087E-2</c:v>
                </c:pt>
                <c:pt idx="229">
                  <c:v>7.315000000000009E-2</c:v>
                </c:pt>
                <c:pt idx="230">
                  <c:v>7.3500000000000093E-2</c:v>
                </c:pt>
                <c:pt idx="231">
                  <c:v>7.3850000000000096E-2</c:v>
                </c:pt>
                <c:pt idx="232">
                  <c:v>7.4200000000000099E-2</c:v>
                </c:pt>
                <c:pt idx="233">
                  <c:v>7.4550000000000102E-2</c:v>
                </c:pt>
                <c:pt idx="234">
                  <c:v>7.4900000000000105E-2</c:v>
                </c:pt>
                <c:pt idx="235">
                  <c:v>7.5250000000000108E-2</c:v>
                </c:pt>
                <c:pt idx="236">
                  <c:v>7.5600000000000112E-2</c:v>
                </c:pt>
                <c:pt idx="237">
                  <c:v>7.5950000000000115E-2</c:v>
                </c:pt>
                <c:pt idx="238">
                  <c:v>7.6300000000000118E-2</c:v>
                </c:pt>
                <c:pt idx="239">
                  <c:v>7.6650000000000121E-2</c:v>
                </c:pt>
                <c:pt idx="240">
                  <c:v>7.7000000000000124E-2</c:v>
                </c:pt>
                <c:pt idx="241">
                  <c:v>7.7350000000000127E-2</c:v>
                </c:pt>
                <c:pt idx="242">
                  <c:v>7.770000000000013E-2</c:v>
                </c:pt>
                <c:pt idx="243">
                  <c:v>7.8050000000000133E-2</c:v>
                </c:pt>
                <c:pt idx="244">
                  <c:v>7.8400000000000136E-2</c:v>
                </c:pt>
                <c:pt idx="245">
                  <c:v>7.8750000000000139E-2</c:v>
                </c:pt>
                <c:pt idx="246">
                  <c:v>7.9100000000000142E-2</c:v>
                </c:pt>
                <c:pt idx="247">
                  <c:v>7.9450000000000146E-2</c:v>
                </c:pt>
                <c:pt idx="248">
                  <c:v>7.9800000000000149E-2</c:v>
                </c:pt>
                <c:pt idx="249">
                  <c:v>8.0150000000000152E-2</c:v>
                </c:pt>
                <c:pt idx="250">
                  <c:v>8.0500000000000002E-2</c:v>
                </c:pt>
                <c:pt idx="251">
                  <c:v>8.0790000000000001E-2</c:v>
                </c:pt>
                <c:pt idx="252">
                  <c:v>8.1079999999999999E-2</c:v>
                </c:pt>
                <c:pt idx="253">
                  <c:v>8.1369999999999998E-2</c:v>
                </c:pt>
                <c:pt idx="254">
                  <c:v>8.166000000000001E-2</c:v>
                </c:pt>
                <c:pt idx="255">
                  <c:v>8.1950000000000009E-2</c:v>
                </c:pt>
                <c:pt idx="256">
                  <c:v>8.2240000000000008E-2</c:v>
                </c:pt>
                <c:pt idx="257">
                  <c:v>8.2530000000000006E-2</c:v>
                </c:pt>
                <c:pt idx="258">
                  <c:v>8.2820000000000005E-2</c:v>
                </c:pt>
                <c:pt idx="259">
                  <c:v>8.3110000000000003E-2</c:v>
                </c:pt>
                <c:pt idx="260">
                  <c:v>8.3400000000000002E-2</c:v>
                </c:pt>
                <c:pt idx="261">
                  <c:v>8.3690000000000001E-2</c:v>
                </c:pt>
                <c:pt idx="262">
                  <c:v>8.3979999999999999E-2</c:v>
                </c:pt>
                <c:pt idx="263">
                  <c:v>8.4269999999999998E-2</c:v>
                </c:pt>
                <c:pt idx="264">
                  <c:v>8.4559999999999996E-2</c:v>
                </c:pt>
                <c:pt idx="265">
                  <c:v>8.4849999999999995E-2</c:v>
                </c:pt>
                <c:pt idx="266">
                  <c:v>8.5139999999999993E-2</c:v>
                </c:pt>
                <c:pt idx="267">
                  <c:v>8.5429999999999992E-2</c:v>
                </c:pt>
                <c:pt idx="268">
                  <c:v>8.5719999999999991E-2</c:v>
                </c:pt>
                <c:pt idx="269">
                  <c:v>8.6009999999999989E-2</c:v>
                </c:pt>
                <c:pt idx="270">
                  <c:v>8.6299999999999988E-2</c:v>
                </c:pt>
                <c:pt idx="271">
                  <c:v>8.6589999999999986E-2</c:v>
                </c:pt>
                <c:pt idx="272">
                  <c:v>8.6879999999999985E-2</c:v>
                </c:pt>
                <c:pt idx="273">
                  <c:v>8.7169999999999984E-2</c:v>
                </c:pt>
                <c:pt idx="274">
                  <c:v>8.7459999999999982E-2</c:v>
                </c:pt>
                <c:pt idx="275">
                  <c:v>8.7749999999999981E-2</c:v>
                </c:pt>
                <c:pt idx="276">
                  <c:v>8.8039999999999979E-2</c:v>
                </c:pt>
                <c:pt idx="277">
                  <c:v>8.8329999999999978E-2</c:v>
                </c:pt>
                <c:pt idx="278">
                  <c:v>8.8619999999999977E-2</c:v>
                </c:pt>
                <c:pt idx="279">
                  <c:v>8.8909999999999989E-2</c:v>
                </c:pt>
                <c:pt idx="280">
                  <c:v>8.9199999999999988E-2</c:v>
                </c:pt>
                <c:pt idx="281">
                  <c:v>8.9489999999999986E-2</c:v>
                </c:pt>
                <c:pt idx="282">
                  <c:v>8.9779999999999985E-2</c:v>
                </c:pt>
                <c:pt idx="283">
                  <c:v>9.0069999999999983E-2</c:v>
                </c:pt>
                <c:pt idx="284">
                  <c:v>9.0359999999999982E-2</c:v>
                </c:pt>
                <c:pt idx="285">
                  <c:v>9.0649999999999981E-2</c:v>
                </c:pt>
                <c:pt idx="286">
                  <c:v>9.0939999999999979E-2</c:v>
                </c:pt>
                <c:pt idx="287">
                  <c:v>9.1229999999999978E-2</c:v>
                </c:pt>
                <c:pt idx="288">
                  <c:v>9.1519999999999976E-2</c:v>
                </c:pt>
                <c:pt idx="289">
                  <c:v>9.1809999999999975E-2</c:v>
                </c:pt>
                <c:pt idx="290">
                  <c:v>9.2099999999999974E-2</c:v>
                </c:pt>
                <c:pt idx="291">
                  <c:v>9.2389999999999972E-2</c:v>
                </c:pt>
                <c:pt idx="292">
                  <c:v>9.2679999999999971E-2</c:v>
                </c:pt>
                <c:pt idx="293">
                  <c:v>9.2969999999999969E-2</c:v>
                </c:pt>
                <c:pt idx="294">
                  <c:v>9.3259999999999968E-2</c:v>
                </c:pt>
                <c:pt idx="295">
                  <c:v>9.3549999999999967E-2</c:v>
                </c:pt>
                <c:pt idx="296">
                  <c:v>9.3839999999999965E-2</c:v>
                </c:pt>
                <c:pt idx="297">
                  <c:v>9.4129999999999964E-2</c:v>
                </c:pt>
                <c:pt idx="298">
                  <c:v>9.4419999999999962E-2</c:v>
                </c:pt>
                <c:pt idx="299">
                  <c:v>9.4709999999999961E-2</c:v>
                </c:pt>
                <c:pt idx="300">
                  <c:v>9.4999999999999959E-2</c:v>
                </c:pt>
                <c:pt idx="301">
                  <c:v>9.5000000000000001E-2</c:v>
                </c:pt>
                <c:pt idx="302">
                  <c:v>9.5000000000000001E-2</c:v>
                </c:pt>
                <c:pt idx="303">
                  <c:v>9.5000000000000001E-2</c:v>
                </c:pt>
                <c:pt idx="304">
                  <c:v>9.5000000000000001E-2</c:v>
                </c:pt>
                <c:pt idx="305">
                  <c:v>9.5000000000000001E-2</c:v>
                </c:pt>
                <c:pt idx="306">
                  <c:v>9.5000000000000001E-2</c:v>
                </c:pt>
                <c:pt idx="307">
                  <c:v>9.5000000000000001E-2</c:v>
                </c:pt>
                <c:pt idx="308">
                  <c:v>9.5000000000000001E-2</c:v>
                </c:pt>
                <c:pt idx="309">
                  <c:v>9.5000000000000001E-2</c:v>
                </c:pt>
                <c:pt idx="310">
                  <c:v>9.5000000000000001E-2</c:v>
                </c:pt>
                <c:pt idx="311">
                  <c:v>9.5000000000000001E-2</c:v>
                </c:pt>
                <c:pt idx="312">
                  <c:v>9.5000000000000001E-2</c:v>
                </c:pt>
                <c:pt idx="313">
                  <c:v>9.5000000000000001E-2</c:v>
                </c:pt>
                <c:pt idx="314">
                  <c:v>9.5000000000000001E-2</c:v>
                </c:pt>
                <c:pt idx="315">
                  <c:v>9.5000000000000001E-2</c:v>
                </c:pt>
                <c:pt idx="316">
                  <c:v>9.5000000000000001E-2</c:v>
                </c:pt>
                <c:pt idx="317">
                  <c:v>9.5000000000000001E-2</c:v>
                </c:pt>
                <c:pt idx="318">
                  <c:v>9.5000000000000001E-2</c:v>
                </c:pt>
                <c:pt idx="319">
                  <c:v>9.5000000000000001E-2</c:v>
                </c:pt>
                <c:pt idx="320">
                  <c:v>9.5000000000000001E-2</c:v>
                </c:pt>
                <c:pt idx="321">
                  <c:v>9.5000000000000001E-2</c:v>
                </c:pt>
                <c:pt idx="322">
                  <c:v>9.5000000000000001E-2</c:v>
                </c:pt>
                <c:pt idx="323">
                  <c:v>9.5000000000000001E-2</c:v>
                </c:pt>
                <c:pt idx="324">
                  <c:v>9.5000000000000001E-2</c:v>
                </c:pt>
                <c:pt idx="325">
                  <c:v>9.5000000000000001E-2</c:v>
                </c:pt>
                <c:pt idx="326">
                  <c:v>9.5000000000000001E-2</c:v>
                </c:pt>
                <c:pt idx="327">
                  <c:v>9.5000000000000001E-2</c:v>
                </c:pt>
                <c:pt idx="328">
                  <c:v>9.5000000000000001E-2</c:v>
                </c:pt>
                <c:pt idx="329">
                  <c:v>9.5000000000000001E-2</c:v>
                </c:pt>
                <c:pt idx="330">
                  <c:v>9.5000000000000001E-2</c:v>
                </c:pt>
                <c:pt idx="331">
                  <c:v>9.5000000000000001E-2</c:v>
                </c:pt>
                <c:pt idx="332">
                  <c:v>9.5000000000000001E-2</c:v>
                </c:pt>
                <c:pt idx="333">
                  <c:v>9.5000000000000001E-2</c:v>
                </c:pt>
                <c:pt idx="334">
                  <c:v>9.5000000000000001E-2</c:v>
                </c:pt>
                <c:pt idx="335">
                  <c:v>9.5000000000000001E-2</c:v>
                </c:pt>
                <c:pt idx="336">
                  <c:v>9.5000000000000001E-2</c:v>
                </c:pt>
                <c:pt idx="337">
                  <c:v>9.5000000000000001E-2</c:v>
                </c:pt>
                <c:pt idx="338">
                  <c:v>9.5000000000000001E-2</c:v>
                </c:pt>
                <c:pt idx="339">
                  <c:v>9.5000000000000001E-2</c:v>
                </c:pt>
                <c:pt idx="340">
                  <c:v>9.5000000000000001E-2</c:v>
                </c:pt>
                <c:pt idx="341">
                  <c:v>9.5000000000000001E-2</c:v>
                </c:pt>
                <c:pt idx="342">
                  <c:v>9.5000000000000001E-2</c:v>
                </c:pt>
                <c:pt idx="343">
                  <c:v>9.5000000000000001E-2</c:v>
                </c:pt>
                <c:pt idx="344">
                  <c:v>9.5000000000000001E-2</c:v>
                </c:pt>
                <c:pt idx="345">
                  <c:v>9.5000000000000001E-2</c:v>
                </c:pt>
                <c:pt idx="346">
                  <c:v>9.5000000000000001E-2</c:v>
                </c:pt>
                <c:pt idx="347">
                  <c:v>9.5000000000000001E-2</c:v>
                </c:pt>
                <c:pt idx="348">
                  <c:v>9.5000000000000001E-2</c:v>
                </c:pt>
                <c:pt idx="349">
                  <c:v>9.5000000000000001E-2</c:v>
                </c:pt>
                <c:pt idx="350">
                  <c:v>9.5000000000000001E-2</c:v>
                </c:pt>
                <c:pt idx="351">
                  <c:v>9.5000000000000001E-2</c:v>
                </c:pt>
                <c:pt idx="352">
                  <c:v>9.5000000000000001E-2</c:v>
                </c:pt>
                <c:pt idx="353">
                  <c:v>9.5000000000000001E-2</c:v>
                </c:pt>
                <c:pt idx="354">
                  <c:v>9.5000000000000001E-2</c:v>
                </c:pt>
                <c:pt idx="355">
                  <c:v>9.5000000000000001E-2</c:v>
                </c:pt>
                <c:pt idx="356">
                  <c:v>9.5000000000000001E-2</c:v>
                </c:pt>
                <c:pt idx="357">
                  <c:v>9.5000000000000001E-2</c:v>
                </c:pt>
                <c:pt idx="358">
                  <c:v>9.5000000000000001E-2</c:v>
                </c:pt>
                <c:pt idx="359">
                  <c:v>9.5000000000000001E-2</c:v>
                </c:pt>
                <c:pt idx="360">
                  <c:v>9.5000000000000001E-2</c:v>
                </c:pt>
                <c:pt idx="361">
                  <c:v>9.5000000000000001E-2</c:v>
                </c:pt>
                <c:pt idx="362">
                  <c:v>9.5000000000000001E-2</c:v>
                </c:pt>
                <c:pt idx="363">
                  <c:v>9.5000000000000001E-2</c:v>
                </c:pt>
                <c:pt idx="364">
                  <c:v>9.5000000000000001E-2</c:v>
                </c:pt>
                <c:pt idx="365">
                  <c:v>9.5000000000000001E-2</c:v>
                </c:pt>
                <c:pt idx="366">
                  <c:v>9.5000000000000001E-2</c:v>
                </c:pt>
                <c:pt idx="367">
                  <c:v>9.5000000000000001E-2</c:v>
                </c:pt>
                <c:pt idx="368">
                  <c:v>9.5000000000000001E-2</c:v>
                </c:pt>
                <c:pt idx="369">
                  <c:v>9.5000000000000001E-2</c:v>
                </c:pt>
                <c:pt idx="370">
                  <c:v>9.5000000000000001E-2</c:v>
                </c:pt>
                <c:pt idx="371">
                  <c:v>9.5000000000000001E-2</c:v>
                </c:pt>
                <c:pt idx="372">
                  <c:v>9.5000000000000001E-2</c:v>
                </c:pt>
                <c:pt idx="373">
                  <c:v>9.5000000000000001E-2</c:v>
                </c:pt>
                <c:pt idx="374">
                  <c:v>9.5000000000000001E-2</c:v>
                </c:pt>
                <c:pt idx="375">
                  <c:v>9.5000000000000001E-2</c:v>
                </c:pt>
                <c:pt idx="376">
                  <c:v>9.5000000000000001E-2</c:v>
                </c:pt>
                <c:pt idx="377">
                  <c:v>9.5000000000000001E-2</c:v>
                </c:pt>
                <c:pt idx="378">
                  <c:v>9.5000000000000001E-2</c:v>
                </c:pt>
                <c:pt idx="379">
                  <c:v>9.5000000000000001E-2</c:v>
                </c:pt>
                <c:pt idx="380">
                  <c:v>9.5000000000000001E-2</c:v>
                </c:pt>
                <c:pt idx="381">
                  <c:v>9.5000000000000001E-2</c:v>
                </c:pt>
                <c:pt idx="382">
                  <c:v>9.5000000000000001E-2</c:v>
                </c:pt>
                <c:pt idx="383">
                  <c:v>9.5000000000000001E-2</c:v>
                </c:pt>
                <c:pt idx="384">
                  <c:v>9.5000000000000001E-2</c:v>
                </c:pt>
                <c:pt idx="385">
                  <c:v>9.5000000000000001E-2</c:v>
                </c:pt>
                <c:pt idx="386">
                  <c:v>9.5000000000000001E-2</c:v>
                </c:pt>
                <c:pt idx="387">
                  <c:v>9.5000000000000001E-2</c:v>
                </c:pt>
                <c:pt idx="388">
                  <c:v>9.5000000000000001E-2</c:v>
                </c:pt>
                <c:pt idx="389">
                  <c:v>9.5000000000000001E-2</c:v>
                </c:pt>
                <c:pt idx="390">
                  <c:v>9.5000000000000001E-2</c:v>
                </c:pt>
                <c:pt idx="391">
                  <c:v>9.5000000000000001E-2</c:v>
                </c:pt>
                <c:pt idx="392">
                  <c:v>9.5000000000000001E-2</c:v>
                </c:pt>
                <c:pt idx="393">
                  <c:v>9.5000000000000001E-2</c:v>
                </c:pt>
                <c:pt idx="394">
                  <c:v>9.5000000000000001E-2</c:v>
                </c:pt>
                <c:pt idx="395">
                  <c:v>9.5000000000000001E-2</c:v>
                </c:pt>
                <c:pt idx="396">
                  <c:v>9.5000000000000001E-2</c:v>
                </c:pt>
                <c:pt idx="397">
                  <c:v>9.5000000000000001E-2</c:v>
                </c:pt>
                <c:pt idx="398">
                  <c:v>9.5000000000000001E-2</c:v>
                </c:pt>
                <c:pt idx="399">
                  <c:v>9.5000000000000001E-2</c:v>
                </c:pt>
                <c:pt idx="400">
                  <c:v>9.5000000000000001E-2</c:v>
                </c:pt>
                <c:pt idx="401">
                  <c:v>0.11970074812967581</c:v>
                </c:pt>
                <c:pt idx="402">
                  <c:v>0.11940298507462688</c:v>
                </c:pt>
                <c:pt idx="403">
                  <c:v>0.11910669975186104</c:v>
                </c:pt>
                <c:pt idx="404">
                  <c:v>0.11881188118811881</c:v>
                </c:pt>
                <c:pt idx="405">
                  <c:v>0.1185185185185185</c:v>
                </c:pt>
                <c:pt idx="406">
                  <c:v>0.11822660098522166</c:v>
                </c:pt>
                <c:pt idx="407">
                  <c:v>0.11793611793611794</c:v>
                </c:pt>
                <c:pt idx="408">
                  <c:v>0.11764705882352941</c:v>
                </c:pt>
                <c:pt idx="409">
                  <c:v>0.11735941320293398</c:v>
                </c:pt>
                <c:pt idx="410">
                  <c:v>0.11707317073170734</c:v>
                </c:pt>
                <c:pt idx="411">
                  <c:v>0.11678832116788322</c:v>
                </c:pt>
                <c:pt idx="412">
                  <c:v>0.11650485436893204</c:v>
                </c:pt>
                <c:pt idx="413">
                  <c:v>0.11622276029055691</c:v>
                </c:pt>
                <c:pt idx="414">
                  <c:v>0.11594202898550723</c:v>
                </c:pt>
                <c:pt idx="415">
                  <c:v>0.11566265060240963</c:v>
                </c:pt>
                <c:pt idx="416">
                  <c:v>0.11538461538461539</c:v>
                </c:pt>
                <c:pt idx="417">
                  <c:v>0.11510791366906475</c:v>
                </c:pt>
                <c:pt idx="418">
                  <c:v>0.11483253588516747</c:v>
                </c:pt>
                <c:pt idx="419">
                  <c:v>0.1145584725536993</c:v>
                </c:pt>
                <c:pt idx="420">
                  <c:v>0.11428571428571428</c:v>
                </c:pt>
                <c:pt idx="421">
                  <c:v>0.11401425178147269</c:v>
                </c:pt>
                <c:pt idx="422">
                  <c:v>0.11374407582938387</c:v>
                </c:pt>
                <c:pt idx="423">
                  <c:v>0.11347517730496452</c:v>
                </c:pt>
                <c:pt idx="424">
                  <c:v>0.11320754716981132</c:v>
                </c:pt>
                <c:pt idx="425">
                  <c:v>0.11294117647058824</c:v>
                </c:pt>
                <c:pt idx="426">
                  <c:v>0.11267605633802817</c:v>
                </c:pt>
                <c:pt idx="427">
                  <c:v>0.11241217798594849</c:v>
                </c:pt>
                <c:pt idx="428">
                  <c:v>0.11214953271028037</c:v>
                </c:pt>
                <c:pt idx="429">
                  <c:v>0.11188811188811189</c:v>
                </c:pt>
                <c:pt idx="430">
                  <c:v>0.11162790697674417</c:v>
                </c:pt>
                <c:pt idx="431">
                  <c:v>0.111368909512761</c:v>
                </c:pt>
                <c:pt idx="432">
                  <c:v>0.1111111111111111</c:v>
                </c:pt>
                <c:pt idx="433">
                  <c:v>0.11085450346420324</c:v>
                </c:pt>
                <c:pt idx="434">
                  <c:v>0.11059907834101383</c:v>
                </c:pt>
                <c:pt idx="435">
                  <c:v>0.11034482758620691</c:v>
                </c:pt>
                <c:pt idx="436">
                  <c:v>0.11009174311926608</c:v>
                </c:pt>
                <c:pt idx="437">
                  <c:v>0.10983981693363844</c:v>
                </c:pt>
                <c:pt idx="438">
                  <c:v>0.1095890410958904</c:v>
                </c:pt>
                <c:pt idx="439">
                  <c:v>0.1093394077448747</c:v>
                </c:pt>
                <c:pt idx="440">
                  <c:v>0.10909090909090907</c:v>
                </c:pt>
                <c:pt idx="441">
                  <c:v>0.10884353741496598</c:v>
                </c:pt>
                <c:pt idx="442">
                  <c:v>0.10859728506787331</c:v>
                </c:pt>
                <c:pt idx="443">
                  <c:v>0.10835214446952596</c:v>
                </c:pt>
                <c:pt idx="444">
                  <c:v>0.10810810810810813</c:v>
                </c:pt>
                <c:pt idx="445">
                  <c:v>0.10786516853932585</c:v>
                </c:pt>
                <c:pt idx="446">
                  <c:v>0.10762331838565023</c:v>
                </c:pt>
                <c:pt idx="447">
                  <c:v>0.10738255033557045</c:v>
                </c:pt>
                <c:pt idx="448">
                  <c:v>0.10714285714285712</c:v>
                </c:pt>
                <c:pt idx="449">
                  <c:v>0.10690423162583519</c:v>
                </c:pt>
                <c:pt idx="450">
                  <c:v>0.10666666666666667</c:v>
                </c:pt>
                <c:pt idx="451">
                  <c:v>0.10643015521064302</c:v>
                </c:pt>
                <c:pt idx="452">
                  <c:v>0.10619469026548674</c:v>
                </c:pt>
                <c:pt idx="453">
                  <c:v>0.10596026490066225</c:v>
                </c:pt>
                <c:pt idx="454">
                  <c:v>0.10572687224669604</c:v>
                </c:pt>
                <c:pt idx="455">
                  <c:v>0.10549450549450548</c:v>
                </c:pt>
                <c:pt idx="456">
                  <c:v>0.10526315789473682</c:v>
                </c:pt>
                <c:pt idx="457">
                  <c:v>0.10503282275711159</c:v>
                </c:pt>
                <c:pt idx="458">
                  <c:v>0.10480349344978165</c:v>
                </c:pt>
                <c:pt idx="459">
                  <c:v>0.10457516339869281</c:v>
                </c:pt>
                <c:pt idx="460">
                  <c:v>0.10434782608695653</c:v>
                </c:pt>
                <c:pt idx="461">
                  <c:v>0.10412147505422994</c:v>
                </c:pt>
                <c:pt idx="462">
                  <c:v>0.1038961038961039</c:v>
                </c:pt>
                <c:pt idx="463">
                  <c:v>0.10367170626349892</c:v>
                </c:pt>
                <c:pt idx="464">
                  <c:v>0.10344827586206895</c:v>
                </c:pt>
                <c:pt idx="465">
                  <c:v>0.10322580645161289</c:v>
                </c:pt>
                <c:pt idx="466">
                  <c:v>0.10300429184549356</c:v>
                </c:pt>
                <c:pt idx="467">
                  <c:v>0.10278372591006424</c:v>
                </c:pt>
                <c:pt idx="468">
                  <c:v>0.10256410256410256</c:v>
                </c:pt>
                <c:pt idx="469">
                  <c:v>0.10234541577825161</c:v>
                </c:pt>
                <c:pt idx="470">
                  <c:v>0.10212765957446808</c:v>
                </c:pt>
                <c:pt idx="471">
                  <c:v>0.10191082802547771</c:v>
                </c:pt>
                <c:pt idx="472">
                  <c:v>0.10169491525423728</c:v>
                </c:pt>
                <c:pt idx="473">
                  <c:v>0.10147991543340379</c:v>
                </c:pt>
                <c:pt idx="474">
                  <c:v>0.10126582278481013</c:v>
                </c:pt>
                <c:pt idx="475">
                  <c:v>0.10105263157894737</c:v>
                </c:pt>
                <c:pt idx="476">
                  <c:v>0.10084033613445378</c:v>
                </c:pt>
                <c:pt idx="477">
                  <c:v>0.10062893081761007</c:v>
                </c:pt>
                <c:pt idx="478">
                  <c:v>0.100418410041841</c:v>
                </c:pt>
                <c:pt idx="479">
                  <c:v>0.10020876826722339</c:v>
                </c:pt>
                <c:pt idx="480">
                  <c:v>9.9999999999999992E-2</c:v>
                </c:pt>
                <c:pt idx="481">
                  <c:v>9.9792099792099784E-2</c:v>
                </c:pt>
                <c:pt idx="482">
                  <c:v>9.9585062240663894E-2</c:v>
                </c:pt>
                <c:pt idx="483">
                  <c:v>9.9378881987577633E-2</c:v>
                </c:pt>
                <c:pt idx="484">
                  <c:v>9.9173553719008267E-2</c:v>
                </c:pt>
                <c:pt idx="485">
                  <c:v>9.8969072164948463E-2</c:v>
                </c:pt>
                <c:pt idx="486">
                  <c:v>9.876543209876544E-2</c:v>
                </c:pt>
                <c:pt idx="487">
                  <c:v>9.856262833675565E-2</c:v>
                </c:pt>
                <c:pt idx="488">
                  <c:v>9.8360655737704916E-2</c:v>
                </c:pt>
                <c:pt idx="489">
                  <c:v>9.8159509202453976E-2</c:v>
                </c:pt>
                <c:pt idx="490">
                  <c:v>9.7959183673469383E-2</c:v>
                </c:pt>
                <c:pt idx="491">
                  <c:v>9.775967413441955E-2</c:v>
                </c:pt>
                <c:pt idx="492">
                  <c:v>9.7560975609756101E-2</c:v>
                </c:pt>
                <c:pt idx="493">
                  <c:v>9.7363083164300201E-2</c:v>
                </c:pt>
                <c:pt idx="494">
                  <c:v>9.7165991902834023E-2</c:v>
                </c:pt>
                <c:pt idx="495">
                  <c:v>9.696969696969697E-2</c:v>
                </c:pt>
                <c:pt idx="496">
                  <c:v>9.6774193548387094E-2</c:v>
                </c:pt>
                <c:pt idx="497">
                  <c:v>9.6579476861166996E-2</c:v>
                </c:pt>
                <c:pt idx="498">
                  <c:v>9.638554216867469E-2</c:v>
                </c:pt>
                <c:pt idx="499">
                  <c:v>9.6192384769539077E-2</c:v>
                </c:pt>
                <c:pt idx="500">
                  <c:v>9.6000000000000002E-2</c:v>
                </c:pt>
                <c:pt idx="501">
                  <c:v>9.580838323353294E-2</c:v>
                </c:pt>
                <c:pt idx="502">
                  <c:v>9.5617529880478072E-2</c:v>
                </c:pt>
                <c:pt idx="503">
                  <c:v>9.5427435387673953E-2</c:v>
                </c:pt>
                <c:pt idx="504">
                  <c:v>9.5238095238095233E-2</c:v>
                </c:pt>
                <c:pt idx="505">
                  <c:v>9.5049504950495051E-2</c:v>
                </c:pt>
                <c:pt idx="506">
                  <c:v>9.4861660079051377E-2</c:v>
                </c:pt>
                <c:pt idx="507">
                  <c:v>9.4674556213017749E-2</c:v>
                </c:pt>
                <c:pt idx="508">
                  <c:v>9.4488188976377951E-2</c:v>
                </c:pt>
                <c:pt idx="509">
                  <c:v>9.4302554027504912E-2</c:v>
                </c:pt>
                <c:pt idx="510">
                  <c:v>9.4117647058823542E-2</c:v>
                </c:pt>
                <c:pt idx="511">
                  <c:v>9.393346379647749E-2</c:v>
                </c:pt>
                <c:pt idx="512">
                  <c:v>9.375E-2</c:v>
                </c:pt>
                <c:pt idx="513">
                  <c:v>9.3567251461988299E-2</c:v>
                </c:pt>
                <c:pt idx="514">
                  <c:v>9.3385214007782116E-2</c:v>
                </c:pt>
                <c:pt idx="515">
                  <c:v>9.320388349514562E-2</c:v>
                </c:pt>
                <c:pt idx="516">
                  <c:v>9.3023255813953487E-2</c:v>
                </c:pt>
                <c:pt idx="517">
                  <c:v>9.2843326885880081E-2</c:v>
                </c:pt>
                <c:pt idx="518">
                  <c:v>9.2664092664092659E-2</c:v>
                </c:pt>
                <c:pt idx="519">
                  <c:v>9.2485549132947972E-2</c:v>
                </c:pt>
                <c:pt idx="520">
                  <c:v>9.2307692307692313E-2</c:v>
                </c:pt>
                <c:pt idx="521">
                  <c:v>9.2130518234165071E-2</c:v>
                </c:pt>
                <c:pt idx="522">
                  <c:v>9.1954022988505746E-2</c:v>
                </c:pt>
                <c:pt idx="523">
                  <c:v>9.1778202676864234E-2</c:v>
                </c:pt>
                <c:pt idx="524">
                  <c:v>9.1603053435114504E-2</c:v>
                </c:pt>
                <c:pt idx="525">
                  <c:v>9.1428571428571428E-2</c:v>
                </c:pt>
                <c:pt idx="526">
                  <c:v>9.125475285171103E-2</c:v>
                </c:pt>
                <c:pt idx="527">
                  <c:v>9.1081593927893736E-2</c:v>
                </c:pt>
                <c:pt idx="528">
                  <c:v>9.0909090909090912E-2</c:v>
                </c:pt>
                <c:pt idx="529">
                  <c:v>9.0737240075614373E-2</c:v>
                </c:pt>
                <c:pt idx="530">
                  <c:v>9.056603773584905E-2</c:v>
                </c:pt>
                <c:pt idx="531">
                  <c:v>9.03954802259887E-2</c:v>
                </c:pt>
                <c:pt idx="532">
                  <c:v>9.0225563909774431E-2</c:v>
                </c:pt>
                <c:pt idx="533">
                  <c:v>9.0056285178236398E-2</c:v>
                </c:pt>
                <c:pt idx="534">
                  <c:v>8.98876404494382E-2</c:v>
                </c:pt>
                <c:pt idx="535">
                  <c:v>8.9719626168224292E-2</c:v>
                </c:pt>
                <c:pt idx="536">
                  <c:v>8.9552238805970144E-2</c:v>
                </c:pt>
                <c:pt idx="537">
                  <c:v>8.9385474860335198E-2</c:v>
                </c:pt>
                <c:pt idx="538">
                  <c:v>8.9219330855018583E-2</c:v>
                </c:pt>
                <c:pt idx="539">
                  <c:v>8.9053803339517623E-2</c:v>
                </c:pt>
                <c:pt idx="540">
                  <c:v>8.8888888888888892E-2</c:v>
                </c:pt>
                <c:pt idx="541">
                  <c:v>8.8724584103512014E-2</c:v>
                </c:pt>
                <c:pt idx="542">
                  <c:v>8.8560885608856083E-2</c:v>
                </c:pt>
                <c:pt idx="543">
                  <c:v>8.8397790055248615E-2</c:v>
                </c:pt>
                <c:pt idx="544">
                  <c:v>8.8235294117647065E-2</c:v>
                </c:pt>
                <c:pt idx="545">
                  <c:v>8.8073394495412849E-2</c:v>
                </c:pt>
                <c:pt idx="546">
                  <c:v>8.7912087912087919E-2</c:v>
                </c:pt>
                <c:pt idx="547">
                  <c:v>8.7751371115173671E-2</c:v>
                </c:pt>
                <c:pt idx="548">
                  <c:v>8.7591240875912413E-2</c:v>
                </c:pt>
                <c:pt idx="549">
                  <c:v>8.7431693989071038E-2</c:v>
                </c:pt>
                <c:pt idx="550">
                  <c:v>8.727272727272728E-2</c:v>
                </c:pt>
                <c:pt idx="551">
                  <c:v>8.7114337568058073E-2</c:v>
                </c:pt>
                <c:pt idx="552">
                  <c:v>8.6956521739130432E-2</c:v>
                </c:pt>
                <c:pt idx="553">
                  <c:v>8.6799276672694395E-2</c:v>
                </c:pt>
                <c:pt idx="554">
                  <c:v>8.6642599277978335E-2</c:v>
                </c:pt>
                <c:pt idx="555">
                  <c:v>8.6486486486486491E-2</c:v>
                </c:pt>
                <c:pt idx="556">
                  <c:v>8.6330935251798566E-2</c:v>
                </c:pt>
                <c:pt idx="557">
                  <c:v>8.6175942549371637E-2</c:v>
                </c:pt>
                <c:pt idx="558">
                  <c:v>8.6021505376344093E-2</c:v>
                </c:pt>
                <c:pt idx="559">
                  <c:v>8.5867620751341675E-2</c:v>
                </c:pt>
                <c:pt idx="560">
                  <c:v>8.5714285714285715E-2</c:v>
                </c:pt>
                <c:pt idx="561">
                  <c:v>8.5561497326203204E-2</c:v>
                </c:pt>
                <c:pt idx="562">
                  <c:v>8.5409252669039148E-2</c:v>
                </c:pt>
                <c:pt idx="563">
                  <c:v>8.5257548845470696E-2</c:v>
                </c:pt>
                <c:pt idx="564">
                  <c:v>8.5106382978723402E-2</c:v>
                </c:pt>
                <c:pt idx="565">
                  <c:v>8.4955752212389379E-2</c:v>
                </c:pt>
                <c:pt idx="566">
                  <c:v>8.4805653710247356E-2</c:v>
                </c:pt>
                <c:pt idx="567">
                  <c:v>8.4656084656084651E-2</c:v>
                </c:pt>
                <c:pt idx="568">
                  <c:v>8.4507042253521125E-2</c:v>
                </c:pt>
                <c:pt idx="569">
                  <c:v>8.43585237258348E-2</c:v>
                </c:pt>
                <c:pt idx="570">
                  <c:v>8.4210526315789472E-2</c:v>
                </c:pt>
                <c:pt idx="571">
                  <c:v>8.4063047285464099E-2</c:v>
                </c:pt>
                <c:pt idx="572">
                  <c:v>8.3916083916083919E-2</c:v>
                </c:pt>
                <c:pt idx="573">
                  <c:v>8.3769633507853408E-2</c:v>
                </c:pt>
                <c:pt idx="574">
                  <c:v>8.3623693379790948E-2</c:v>
                </c:pt>
                <c:pt idx="575">
                  <c:v>8.3478260869565224E-2</c:v>
                </c:pt>
                <c:pt idx="576">
                  <c:v>8.3333333333333329E-2</c:v>
                </c:pt>
                <c:pt idx="577">
                  <c:v>8.3188908145580595E-2</c:v>
                </c:pt>
                <c:pt idx="578">
                  <c:v>8.3044982698961933E-2</c:v>
                </c:pt>
                <c:pt idx="579">
                  <c:v>8.2901554404145081E-2</c:v>
                </c:pt>
                <c:pt idx="580">
                  <c:v>8.2758620689655171E-2</c:v>
                </c:pt>
                <c:pt idx="581">
                  <c:v>8.2616179001721177E-2</c:v>
                </c:pt>
                <c:pt idx="582">
                  <c:v>8.247422680412371E-2</c:v>
                </c:pt>
                <c:pt idx="583">
                  <c:v>8.2332761578044603E-2</c:v>
                </c:pt>
                <c:pt idx="584">
                  <c:v>8.2191780821917804E-2</c:v>
                </c:pt>
                <c:pt idx="585">
                  <c:v>8.2051282051282051E-2</c:v>
                </c:pt>
                <c:pt idx="586">
                  <c:v>8.191126279863481E-2</c:v>
                </c:pt>
                <c:pt idx="587">
                  <c:v>8.1771720613287899E-2</c:v>
                </c:pt>
                <c:pt idx="588">
                  <c:v>8.1632653061224483E-2</c:v>
                </c:pt>
                <c:pt idx="589">
                  <c:v>8.1494057724957561E-2</c:v>
                </c:pt>
                <c:pt idx="590">
                  <c:v>8.1355932203389825E-2</c:v>
                </c:pt>
                <c:pt idx="591">
                  <c:v>8.1218274111675121E-2</c:v>
                </c:pt>
                <c:pt idx="592">
                  <c:v>8.1081081081081086E-2</c:v>
                </c:pt>
                <c:pt idx="593">
                  <c:v>8.0944350758853284E-2</c:v>
                </c:pt>
                <c:pt idx="594">
                  <c:v>8.0808080808080815E-2</c:v>
                </c:pt>
                <c:pt idx="595">
                  <c:v>8.067226890756303E-2</c:v>
                </c:pt>
                <c:pt idx="596">
                  <c:v>8.0536912751677847E-2</c:v>
                </c:pt>
                <c:pt idx="597">
                  <c:v>8.0402010050251257E-2</c:v>
                </c:pt>
                <c:pt idx="598">
                  <c:v>8.0267558528428096E-2</c:v>
                </c:pt>
                <c:pt idx="599">
                  <c:v>8.0133555926544239E-2</c:v>
                </c:pt>
                <c:pt idx="600">
                  <c:v>0.08</c:v>
                </c:pt>
                <c:pt idx="601">
                  <c:v>7.986688851913476E-2</c:v>
                </c:pt>
                <c:pt idx="602">
                  <c:v>7.9734219269102985E-2</c:v>
                </c:pt>
                <c:pt idx="603">
                  <c:v>7.9601990049751242E-2</c:v>
                </c:pt>
                <c:pt idx="604">
                  <c:v>7.9470198675496692E-2</c:v>
                </c:pt>
                <c:pt idx="605">
                  <c:v>7.9338842975206603E-2</c:v>
                </c:pt>
                <c:pt idx="606">
                  <c:v>7.9207920792079209E-2</c:v>
                </c:pt>
                <c:pt idx="607">
                  <c:v>7.907742998352553E-2</c:v>
                </c:pt>
                <c:pt idx="608">
                  <c:v>7.8947368421052627E-2</c:v>
                </c:pt>
                <c:pt idx="609">
                  <c:v>7.881773399014777E-2</c:v>
                </c:pt>
                <c:pt idx="610">
                  <c:v>7.8688524590163941E-2</c:v>
                </c:pt>
                <c:pt idx="611">
                  <c:v>7.855973813420622E-2</c:v>
                </c:pt>
                <c:pt idx="612">
                  <c:v>7.8431372549019607E-2</c:v>
                </c:pt>
                <c:pt idx="613">
                  <c:v>7.830342577487763E-2</c:v>
                </c:pt>
                <c:pt idx="614">
                  <c:v>7.8175895765472306E-2</c:v>
                </c:pt>
                <c:pt idx="615">
                  <c:v>7.8048780487804878E-2</c:v>
                </c:pt>
                <c:pt idx="616">
                  <c:v>7.792207792207792E-2</c:v>
                </c:pt>
                <c:pt idx="617">
                  <c:v>7.779578606158831E-2</c:v>
                </c:pt>
                <c:pt idx="618">
                  <c:v>7.7669902912621339E-2</c:v>
                </c:pt>
                <c:pt idx="619">
                  <c:v>7.7544426494345717E-2</c:v>
                </c:pt>
                <c:pt idx="620">
                  <c:v>7.7419354838709681E-2</c:v>
                </c:pt>
                <c:pt idx="621">
                  <c:v>7.7294685990338147E-2</c:v>
                </c:pt>
                <c:pt idx="622">
                  <c:v>7.717041800643086E-2</c:v>
                </c:pt>
                <c:pt idx="623">
                  <c:v>7.7046548956661312E-2</c:v>
                </c:pt>
                <c:pt idx="624">
                  <c:v>7.6923076923076927E-2</c:v>
                </c:pt>
                <c:pt idx="625">
                  <c:v>7.6799999999999993E-2</c:v>
                </c:pt>
                <c:pt idx="626">
                  <c:v>7.6677316293929695E-2</c:v>
                </c:pt>
                <c:pt idx="627">
                  <c:v>7.6555023923444973E-2</c:v>
                </c:pt>
                <c:pt idx="628">
                  <c:v>7.6433121019108277E-2</c:v>
                </c:pt>
                <c:pt idx="629">
                  <c:v>7.6311605723370424E-2</c:v>
                </c:pt>
                <c:pt idx="630">
                  <c:v>7.619047619047617E-2</c:v>
                </c:pt>
                <c:pt idx="631">
                  <c:v>7.6069730586370843E-2</c:v>
                </c:pt>
                <c:pt idx="632">
                  <c:v>7.5949367088607597E-2</c:v>
                </c:pt>
                <c:pt idx="633">
                  <c:v>7.582938388625593E-2</c:v>
                </c:pt>
                <c:pt idx="634">
                  <c:v>7.5709779179810713E-2</c:v>
                </c:pt>
                <c:pt idx="635">
                  <c:v>7.5590551181102361E-2</c:v>
                </c:pt>
                <c:pt idx="636">
                  <c:v>7.5471698113207544E-2</c:v>
                </c:pt>
                <c:pt idx="637">
                  <c:v>7.5353218210361061E-2</c:v>
                </c:pt>
                <c:pt idx="638">
                  <c:v>7.5235109717868329E-2</c:v>
                </c:pt>
                <c:pt idx="639">
                  <c:v>7.5117370892018781E-2</c:v>
                </c:pt>
                <c:pt idx="640">
                  <c:v>7.4999999999999997E-2</c:v>
                </c:pt>
                <c:pt idx="641">
                  <c:v>7.4882995319812795E-2</c:v>
                </c:pt>
                <c:pt idx="642">
                  <c:v>7.4766355140186896E-2</c:v>
                </c:pt>
                <c:pt idx="643">
                  <c:v>7.465007776049766E-2</c:v>
                </c:pt>
                <c:pt idx="644">
                  <c:v>7.4534161490683232E-2</c:v>
                </c:pt>
                <c:pt idx="645">
                  <c:v>7.441860465116279E-2</c:v>
                </c:pt>
                <c:pt idx="646">
                  <c:v>7.4303405572755402E-2</c:v>
                </c:pt>
                <c:pt idx="647">
                  <c:v>7.4188562596599672E-2</c:v>
                </c:pt>
                <c:pt idx="648">
                  <c:v>7.407407407407407E-2</c:v>
                </c:pt>
                <c:pt idx="649">
                  <c:v>7.3959938366718034E-2</c:v>
                </c:pt>
                <c:pt idx="650">
                  <c:v>7.3846153846153853E-2</c:v>
                </c:pt>
                <c:pt idx="651">
                  <c:v>7.3732718894009203E-2</c:v>
                </c:pt>
                <c:pt idx="652">
                  <c:v>7.3619631901840496E-2</c:v>
                </c:pt>
                <c:pt idx="653">
                  <c:v>7.3506891271056668E-2</c:v>
                </c:pt>
                <c:pt idx="654">
                  <c:v>7.3394495412844027E-2</c:v>
                </c:pt>
                <c:pt idx="655">
                  <c:v>7.3282442748091592E-2</c:v>
                </c:pt>
                <c:pt idx="656">
                  <c:v>7.3170731707317069E-2</c:v>
                </c:pt>
                <c:pt idx="657">
                  <c:v>7.3059360730593603E-2</c:v>
                </c:pt>
                <c:pt idx="658">
                  <c:v>7.29483282674772E-2</c:v>
                </c:pt>
                <c:pt idx="659">
                  <c:v>7.2837632776934738E-2</c:v>
                </c:pt>
                <c:pt idx="660">
                  <c:v>7.2727272727272724E-2</c:v>
                </c:pt>
                <c:pt idx="661">
                  <c:v>7.2617246596066568E-2</c:v>
                </c:pt>
                <c:pt idx="662">
                  <c:v>7.2507552870090641E-2</c:v>
                </c:pt>
                <c:pt idx="663">
                  <c:v>7.2398190045248861E-2</c:v>
                </c:pt>
                <c:pt idx="664">
                  <c:v>7.2289156626506021E-2</c:v>
                </c:pt>
                <c:pt idx="665">
                  <c:v>7.2180451127819553E-2</c:v>
                </c:pt>
                <c:pt idx="666">
                  <c:v>7.2072072072072071E-2</c:v>
                </c:pt>
                <c:pt idx="667">
                  <c:v>7.1964017991004492E-2</c:v>
                </c:pt>
                <c:pt idx="668">
                  <c:v>7.1856287425149684E-2</c:v>
                </c:pt>
                <c:pt idx="669">
                  <c:v>7.1748878923766815E-2</c:v>
                </c:pt>
                <c:pt idx="670">
                  <c:v>7.1641791044776124E-2</c:v>
                </c:pt>
                <c:pt idx="671">
                  <c:v>7.1535022354694472E-2</c:v>
                </c:pt>
                <c:pt idx="672">
                  <c:v>7.1428571428571411E-2</c:v>
                </c:pt>
                <c:pt idx="673">
                  <c:v>7.1322436849925702E-2</c:v>
                </c:pt>
                <c:pt idx="674">
                  <c:v>7.1216617210682495E-2</c:v>
                </c:pt>
                <c:pt idx="675">
                  <c:v>7.1111111111111111E-2</c:v>
                </c:pt>
                <c:pt idx="676">
                  <c:v>7.1005917159763302E-2</c:v>
                </c:pt>
                <c:pt idx="677">
                  <c:v>7.0901033973412117E-2</c:v>
                </c:pt>
                <c:pt idx="678">
                  <c:v>7.0796460176991149E-2</c:v>
                </c:pt>
                <c:pt idx="679">
                  <c:v>7.0692194403534594E-2</c:v>
                </c:pt>
                <c:pt idx="680">
                  <c:v>7.0588235294117632E-2</c:v>
                </c:pt>
                <c:pt idx="681">
                  <c:v>7.0484581497797363E-2</c:v>
                </c:pt>
                <c:pt idx="682">
                  <c:v>7.0381231671554259E-2</c:v>
                </c:pt>
                <c:pt idx="683">
                  <c:v>7.0278184480234263E-2</c:v>
                </c:pt>
                <c:pt idx="684">
                  <c:v>7.017543859649121E-2</c:v>
                </c:pt>
                <c:pt idx="685">
                  <c:v>7.0072992700729933E-2</c:v>
                </c:pt>
                <c:pt idx="686">
                  <c:v>6.9970845481049565E-2</c:v>
                </c:pt>
                <c:pt idx="687">
                  <c:v>6.9868995633187769E-2</c:v>
                </c:pt>
                <c:pt idx="688">
                  <c:v>6.9767441860465101E-2</c:v>
                </c:pt>
                <c:pt idx="689">
                  <c:v>6.966618287373004E-2</c:v>
                </c:pt>
                <c:pt idx="690">
                  <c:v>6.9565217391304349E-2</c:v>
                </c:pt>
                <c:pt idx="691">
                  <c:v>6.9464544138929094E-2</c:v>
                </c:pt>
                <c:pt idx="692">
                  <c:v>6.9364161849710976E-2</c:v>
                </c:pt>
                <c:pt idx="693">
                  <c:v>6.926406926406925E-2</c:v>
                </c:pt>
                <c:pt idx="694">
                  <c:v>6.9164265129683003E-2</c:v>
                </c:pt>
                <c:pt idx="695">
                  <c:v>6.9064748201438847E-2</c:v>
                </c:pt>
                <c:pt idx="696">
                  <c:v>6.8965517241379296E-2</c:v>
                </c:pt>
                <c:pt idx="697">
                  <c:v>6.8866571018651346E-2</c:v>
                </c:pt>
                <c:pt idx="698">
                  <c:v>6.8767908309455589E-2</c:v>
                </c:pt>
                <c:pt idx="699">
                  <c:v>6.8669527896995694E-2</c:v>
                </c:pt>
                <c:pt idx="700">
                  <c:v>6.8571428571428561E-2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042304"/>
        <c:axId val="129089536"/>
      </c:lineChart>
      <c:catAx>
        <c:axId val="129042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b="1" dirty="0">
                    <a:solidFill>
                      <a:schemeClr val="tx1"/>
                    </a:solidFill>
                  </a:rPr>
                  <a:t>Household Income</a:t>
                </a:r>
              </a:p>
            </c:rich>
          </c:tx>
          <c:layout>
            <c:manualLayout>
              <c:xMode val="edge"/>
              <c:yMode val="edge"/>
              <c:x val="0.43134594887191186"/>
              <c:y val="0.82668098305893578"/>
            </c:manualLayout>
          </c:layout>
          <c:overlay val="0"/>
        </c:title>
        <c:numFmt formatCode="_(&quot;$&quot;* #,##0_);_(&quot;$&quot;* \(#,##0\);_(&quot;$&quot;* &quot;-&quot;_);_(@_)" sourceLinked="0"/>
        <c:majorTickMark val="none"/>
        <c:minorTickMark val="none"/>
        <c:tickLblPos val="nextTo"/>
        <c:crossAx val="129089536"/>
        <c:crosses val="autoZero"/>
        <c:auto val="0"/>
        <c:lblAlgn val="ctr"/>
        <c:lblOffset val="0"/>
        <c:tickLblSkip val="100"/>
        <c:noMultiLvlLbl val="0"/>
      </c:catAx>
      <c:valAx>
        <c:axId val="12908953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r>
                  <a:rPr lang="en-US" sz="1200" b="1" dirty="0">
                    <a:solidFill>
                      <a:schemeClr val="tx1"/>
                    </a:solidFill>
                  </a:rPr>
                  <a:t>Percent of Household Income Spent on Health Insurance</a:t>
                </a:r>
                <a:br>
                  <a:rPr lang="en-US" sz="1200" b="1" dirty="0">
                    <a:solidFill>
                      <a:schemeClr val="tx1"/>
                    </a:solidFill>
                  </a:rPr>
                </a:br>
                <a:r>
                  <a:rPr lang="en-US" sz="1200" b="1" dirty="0">
                    <a:solidFill>
                      <a:schemeClr val="tx1"/>
                    </a:solidFill>
                  </a:rPr>
                  <a:t>(</a:t>
                </a:r>
                <a:r>
                  <a:rPr lang="en-US" sz="1200" b="0" dirty="0">
                    <a:solidFill>
                      <a:schemeClr val="tx1"/>
                    </a:solidFill>
                  </a:rPr>
                  <a:t>after</a:t>
                </a:r>
                <a:r>
                  <a:rPr lang="en-US" sz="1200" b="0" baseline="0" dirty="0">
                    <a:solidFill>
                      <a:schemeClr val="tx1"/>
                    </a:solidFill>
                  </a:rPr>
                  <a:t> accounting for premium subsidies)</a:t>
                </a:r>
                <a:endParaRPr lang="en-US" sz="1200" b="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7.1644056541125128E-3"/>
              <c:y val="0.12945319335083114"/>
            </c:manualLayout>
          </c:layout>
          <c:overlay val="0"/>
        </c:title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29042304"/>
        <c:crosses val="autoZero"/>
        <c:crossBetween val="between"/>
      </c:valAx>
      <c:valAx>
        <c:axId val="129091456"/>
        <c:scaling>
          <c:orientation val="minMax"/>
          <c:max val="1"/>
          <c:min val="0"/>
        </c:scaling>
        <c:delete val="0"/>
        <c:axPos val="r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29092992"/>
        <c:crosses val="max"/>
        <c:crossBetween val="between"/>
      </c:valAx>
      <c:catAx>
        <c:axId val="129092992"/>
        <c:scaling>
          <c:orientation val="minMax"/>
        </c:scaling>
        <c:delete val="1"/>
        <c:axPos val="b"/>
        <c:majorTickMark val="out"/>
        <c:minorTickMark val="none"/>
        <c:tickLblPos val="nextTo"/>
        <c:crossAx val="129091456"/>
        <c:crosses val="autoZero"/>
        <c:auto val="1"/>
        <c:lblAlgn val="ctr"/>
        <c:lblOffset val="100"/>
        <c:noMultiLvlLbl val="0"/>
      </c:catAx>
      <c:spPr>
        <a:ln w="12700">
          <a:solidFill>
            <a:schemeClr val="bg1"/>
          </a:solidFill>
        </a:ln>
      </c:spPr>
    </c:plotArea>
    <c:legend>
      <c:legendPos val="t"/>
      <c:legendEntry>
        <c:idx val="0"/>
        <c:txPr>
          <a:bodyPr/>
          <a:lstStyle/>
          <a:p>
            <a:pPr>
              <a:defRPr sz="1200" baseline="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 baseline="0"/>
            </a:pPr>
            <a:endParaRPr lang="en-US"/>
          </a:p>
        </c:txPr>
      </c:legendEntry>
      <c:layout>
        <c:manualLayout>
          <c:xMode val="edge"/>
          <c:yMode val="edge"/>
          <c:x val="0.16646346390858482"/>
          <c:y val="0.1226606569787745"/>
          <c:w val="0.66707296178654751"/>
          <c:h val="4.1484147780714783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0.00421</cdr:x>
      <cdr:y>0.82246</cdr:y>
    </cdr:from>
    <cdr:to>
      <cdr:x>0.90957</cdr:x>
      <cdr:y>0.99281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135" y="5162551"/>
          <a:ext cx="8200990" cy="1069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 dirty="0"/>
        </a:p>
      </cdr:txBody>
    </cdr:sp>
  </cdr:relSizeAnchor>
  <cdr:relSizeAnchor xmlns:cdr="http://schemas.openxmlformats.org/drawingml/2006/chartDrawing">
    <cdr:from>
      <cdr:x>0.00421</cdr:x>
      <cdr:y>0.82246</cdr:y>
    </cdr:from>
    <cdr:to>
      <cdr:x>0.90957</cdr:x>
      <cdr:y>0.99281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38135" y="5162551"/>
          <a:ext cx="8200990" cy="1069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9CDD3-77F6-4651-867D-3F6E1A33F46D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DC0FF-4789-4829-B749-8B52AEAD5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08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3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398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679705"/>
              </p:ext>
            </p:extLst>
          </p:nvPr>
        </p:nvGraphicFramePr>
        <p:xfrm>
          <a:off x="76200" y="685800"/>
          <a:ext cx="8959850" cy="521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1440" y="6019800"/>
            <a:ext cx="8321040" cy="746760"/>
          </a:xfrm>
        </p:spPr>
        <p:txBody>
          <a:bodyPr/>
          <a:lstStyle/>
          <a:p>
            <a:r>
              <a:rPr lang="en-US" sz="1100" dirty="0" smtClean="0"/>
              <a:t>NOTE: </a:t>
            </a:r>
            <a:r>
              <a:rPr lang="en-US" sz="1100" dirty="0"/>
              <a:t>The shaded region represents households that will likely be exempt from the individual mandate. In 2016, families of four with a 40 year old policyholder and with incomes ranging from about $61,000 to $150,000 will likely qualify for an exemption due to insurance premiums exceeding 8% of their income. Families below the tax filing threshold (projected to be $20,300 in 2016 for a married couple) will also be exempt. </a:t>
            </a:r>
            <a:endParaRPr lang="en-US" sz="1100" dirty="0" smtClean="0"/>
          </a:p>
          <a:p>
            <a:r>
              <a:rPr lang="en-US" sz="1100" dirty="0" smtClean="0"/>
              <a:t>SOURCE: Kaiser </a:t>
            </a:r>
            <a:r>
              <a:rPr lang="en-US" sz="1100" dirty="0"/>
              <a:t>Family Foundation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446" y="152400"/>
            <a:ext cx="8961120" cy="914400"/>
          </a:xfrm>
        </p:spPr>
        <p:txBody>
          <a:bodyPr/>
          <a:lstStyle/>
          <a:p>
            <a:r>
              <a:rPr lang="en-US" dirty="0"/>
              <a:t>Income-Based Exemptions from the Individual Mandate </a:t>
            </a:r>
          </a:p>
        </p:txBody>
      </p:sp>
    </p:spTree>
    <p:extLst>
      <p:ext uri="{BB962C8B-B14F-4D97-AF65-F5344CB8AC3E}">
        <p14:creationId xmlns:p14="http://schemas.microsoft.com/office/powerpoint/2010/main" val="26836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121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Income-Based Exemptions from the Individual Mandate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Income-Based Exemptions from the Individual Mandate </dc:title>
  <dc:creator>Jamie Firth</dc:creator>
  <cp:lastModifiedBy>Jamie Firth</cp:lastModifiedBy>
  <cp:revision>1</cp:revision>
  <dcterms:created xsi:type="dcterms:W3CDTF">2013-03-19T15:27:59Z</dcterms:created>
  <dcterms:modified xsi:type="dcterms:W3CDTF">2013-03-19T15:27:59Z</dcterms:modified>
</cp:coreProperties>
</file>