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8540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SOURCE: Kaiser Family Foundation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Are Affected?</a:t>
            </a:r>
            <a:endParaRPr lang="en-US" dirty="0"/>
          </a:p>
        </p:txBody>
      </p:sp>
      <p:sp>
        <p:nvSpPr>
          <p:cNvPr id="9" name="Flowchart: Merge 8"/>
          <p:cNvSpPr/>
          <p:nvPr/>
        </p:nvSpPr>
        <p:spPr>
          <a:xfrm>
            <a:off x="1600200" y="1509667"/>
            <a:ext cx="5940669" cy="4439335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074984" y="1683703"/>
            <a:ext cx="499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Projected total population of 27 million non-elderly in </a:t>
            </a:r>
            <a:r>
              <a:rPr lang="en-US" sz="1400" b="1" dirty="0" smtClean="0">
                <a:solidFill>
                  <a:schemeClr val="bg1"/>
                </a:solidFill>
              </a:rPr>
              <a:t>2016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3710" y="2061038"/>
            <a:ext cx="5486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Meta Offc Pro"/>
                <a:cs typeface="Meta Offc Pro"/>
              </a:rPr>
              <a:t>225 million projected to be insured without health reform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946" y="2571605"/>
            <a:ext cx="3660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Meta Offc Pro"/>
                <a:cs typeface="Meta Offc Pro"/>
              </a:rPr>
              <a:t>Leaving 53 million projected uninsured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8432" y="3045069"/>
            <a:ext cx="3176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Meta Offc Pro"/>
                <a:cs typeface="Meta Offc Pro"/>
              </a:rPr>
              <a:t>About 40% of the uninsured will be exempt from the mandate, leaving a little more than 30 million uninsured subject to 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44409" y="41148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Meta Offc Pro"/>
                <a:cs typeface="Meta Offc Pro"/>
              </a:rPr>
              <a:t>Many would buy coverage anyway with tax subsidies</a:t>
            </a:r>
          </a:p>
        </p:txBody>
      </p:sp>
    </p:spTree>
    <p:extLst>
      <p:ext uri="{BB962C8B-B14F-4D97-AF65-F5344CB8AC3E}">
        <p14:creationId xmlns:p14="http://schemas.microsoft.com/office/powerpoint/2010/main" val="418011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How Many Are Affected?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Are Affected?</dc:title>
  <dc:creator>Jamie Firth</dc:creator>
  <cp:lastModifiedBy>Jamie Firth</cp:lastModifiedBy>
  <cp:revision>1</cp:revision>
  <dcterms:created xsi:type="dcterms:W3CDTF">2013-03-19T15:27:56Z</dcterms:created>
  <dcterms:modified xsi:type="dcterms:W3CDTF">2013-03-19T15:27:56Z</dcterms:modified>
</cp:coreProperties>
</file>