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245975890181866E-2"/>
          <c:y val="3.2513998250218723E-2"/>
          <c:w val="0.9235298353192577"/>
          <c:h val="0.7996268591426072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0.02</c:v>
                </c:pt>
                <c:pt idx="1">
                  <c:v>0.02</c:v>
                </c:pt>
                <c:pt idx="2">
                  <c:v>0.04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0.03</c:v>
                </c:pt>
                <c:pt idx="1">
                  <c:v>0.03</c:v>
                </c:pt>
                <c:pt idx="2">
                  <c:v>0.05</c:v>
                </c:pt>
              </c:numCache>
            </c:numRef>
          </c:val>
        </c:ser>
        <c:ser>
          <c:idx val="3"/>
          <c:order val="2"/>
          <c:tx>
            <c:strRef>
              <c:f>Sheet1!$A$4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0.03</c:v>
                </c:pt>
                <c:pt idx="1">
                  <c:v>0.04</c:v>
                </c:pt>
                <c:pt idx="2">
                  <c:v>0.08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Sheet1!$B$5:$D$5</c:f>
              <c:numCache>
                <c:formatCode>0%</c:formatCode>
                <c:ptCount val="3"/>
                <c:pt idx="0">
                  <c:v>0.03</c:v>
                </c:pt>
                <c:pt idx="1">
                  <c:v>0.06</c:v>
                </c:pt>
                <c:pt idx="2">
                  <c:v>0.08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7</a:t>
                    </a:r>
                    <a:r>
                      <a:rPr lang="en-US" smtClean="0"/>
                      <a:t>%*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13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Sheet1!$B$6:$D$6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0.06</c:v>
                </c:pt>
                <c:pt idx="2">
                  <c:v>0.13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9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17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Sheet1!$B$7:$D$7</c:f>
              <c:numCache>
                <c:formatCode>0%</c:formatCode>
                <c:ptCount val="3"/>
                <c:pt idx="0">
                  <c:v>0.08</c:v>
                </c:pt>
                <c:pt idx="1">
                  <c:v>0.09</c:v>
                </c:pt>
                <c:pt idx="2">
                  <c:v>0.17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Sheet1!$B$8:$D$8</c:f>
              <c:numCache>
                <c:formatCode>0%</c:formatCode>
                <c:ptCount val="3"/>
                <c:pt idx="0">
                  <c:v>0.08</c:v>
                </c:pt>
                <c:pt idx="1">
                  <c:v>0.11</c:v>
                </c:pt>
                <c:pt idx="2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30"/>
        <c:axId val="141639680"/>
        <c:axId val="141641216"/>
      </c:barChart>
      <c:catAx>
        <c:axId val="141639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41641216"/>
        <c:crosses val="autoZero"/>
        <c:auto val="1"/>
        <c:lblAlgn val="ctr"/>
        <c:lblOffset val="100"/>
        <c:noMultiLvlLbl val="0"/>
      </c:catAx>
      <c:valAx>
        <c:axId val="14164121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14163968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99ACD-1DF9-42F7-85F9-C00C32BF519F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36539-C5B5-48D2-AC1B-4FDF14FAC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42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8.4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174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2324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061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1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1510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81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3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0067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240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0078840"/>
              </p:ext>
            </p:extLst>
          </p:nvPr>
        </p:nvGraphicFramePr>
        <p:xfrm>
          <a:off x="152401" y="1447800"/>
          <a:ext cx="8610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/>
              <a:t>* Estimate is statistically different from estimate for the previous year shown (p&lt;.05). 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2006-2012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127760"/>
          </a:xfrm>
        </p:spPr>
        <p:txBody>
          <a:bodyPr/>
          <a:lstStyle/>
          <a:p>
            <a:r>
              <a:rPr lang="en-US" sz="2400" dirty="0" smtClean="0"/>
              <a:t>Percentage </a:t>
            </a:r>
            <a:r>
              <a:rPr lang="en-US" sz="2400" dirty="0"/>
              <a:t>of Covered Workers Enrolled in an HDHP/HRA or HSA-Qualified HDHP, 2006-2012</a:t>
            </a:r>
          </a:p>
        </p:txBody>
      </p:sp>
    </p:spTree>
    <p:extLst>
      <p:ext uri="{BB962C8B-B14F-4D97-AF65-F5344CB8AC3E}">
        <p14:creationId xmlns:p14="http://schemas.microsoft.com/office/powerpoint/2010/main" val="215871540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Percentage of Covered Workers Enrolled in an HDHP/HRA or HSA-Qualified HDHP, 2006-2012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Percentage of Covered Workers Enrolled in an HDHP/HRA or HSA-Qualified HDHP, 2006-2012</dc:title>
  <dc:creator>NirmitaP</dc:creator>
  <cp:lastModifiedBy>NirmitaP</cp:lastModifiedBy>
  <cp:revision>1</cp:revision>
  <dcterms:created xsi:type="dcterms:W3CDTF">2013-03-08T16:31:34Z</dcterms:created>
  <dcterms:modified xsi:type="dcterms:W3CDTF">2013-03-08T16:31:35Z</dcterms:modified>
</cp:coreProperties>
</file>