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132424091921182E-2"/>
          <c:y val="6.2320175922519899E-2"/>
          <c:w val="0.87715130863725876"/>
          <c:h val="0.8363517316001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diamond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dLbls>
            <c:dLbl>
              <c:idx val="6"/>
              <c:layout>
                <c:manualLayout>
                  <c:x val="-5.0792036653641626E-2"/>
                  <c:y val="4.65462702268772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6510909290102563E-2"/>
                  <c:y val="4.6546270226877205E-2"/>
                </c:manualLayout>
              </c:layout>
              <c:spPr/>
              <c:txPr>
                <a:bodyPr anchor="ctr" anchorCtr="1"/>
                <a:lstStyle/>
                <a:p>
                  <a:pPr>
                    <a:defRPr sz="120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2468783446307529E-2"/>
                  <c:y val="3.34013488138416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Sheet1!$B$2:$O$2</c:f>
              <c:numCache>
                <c:formatCode>"$"#,##0"*"</c:formatCode>
                <c:ptCount val="14"/>
                <c:pt idx="0" formatCode="&quot;$&quot;#,##0">
                  <c:v>5683</c:v>
                </c:pt>
                <c:pt idx="1">
                  <c:v>6521</c:v>
                </c:pt>
                <c:pt idx="2">
                  <c:v>6959</c:v>
                </c:pt>
                <c:pt idx="3">
                  <c:v>7781</c:v>
                </c:pt>
                <c:pt idx="4">
                  <c:v>8946</c:v>
                </c:pt>
                <c:pt idx="5">
                  <c:v>9737</c:v>
                </c:pt>
                <c:pt idx="6">
                  <c:v>10587</c:v>
                </c:pt>
                <c:pt idx="7">
                  <c:v>11306</c:v>
                </c:pt>
                <c:pt idx="8" formatCode="&quot;$&quot;#,##0">
                  <c:v>11835</c:v>
                </c:pt>
                <c:pt idx="9" formatCode="&quot;$&quot;#,##0">
                  <c:v>12091</c:v>
                </c:pt>
                <c:pt idx="10" formatCode="&quot;$&quot;#,##0">
                  <c:v>12696</c:v>
                </c:pt>
                <c:pt idx="11" formatCode="&quot;$&quot;#,##0">
                  <c:v>13250</c:v>
                </c:pt>
                <c:pt idx="12">
                  <c:v>14098</c:v>
                </c:pt>
                <c:pt idx="13">
                  <c:v>15253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5"/>
            <c:spPr>
              <a:solidFill>
                <a:schemeClr val="accent1"/>
              </a:solidFill>
            </c:spPr>
          </c:marker>
          <c:dLbls>
            <c:dLbl>
              <c:idx val="11"/>
              <c:layout>
                <c:manualLayout>
                  <c:x val="-3.9614698537281487E-2"/>
                  <c:y val="-4.65460632202407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strCache>
            </c:strRef>
          </c:cat>
          <c:val>
            <c:numRef>
              <c:f>Sheet1!$B$3:$O$3</c:f>
              <c:numCache>
                <c:formatCode>"$"#,##0"*"</c:formatCode>
                <c:ptCount val="14"/>
                <c:pt idx="0" formatCode="&quot;$&quot;#,##0">
                  <c:v>5845</c:v>
                </c:pt>
                <c:pt idx="1">
                  <c:v>6395</c:v>
                </c:pt>
                <c:pt idx="2">
                  <c:v>7113</c:v>
                </c:pt>
                <c:pt idx="3">
                  <c:v>8109</c:v>
                </c:pt>
                <c:pt idx="4">
                  <c:v>9127</c:v>
                </c:pt>
                <c:pt idx="5">
                  <c:v>10046</c:v>
                </c:pt>
                <c:pt idx="6">
                  <c:v>11025</c:v>
                </c:pt>
                <c:pt idx="7">
                  <c:v>11575</c:v>
                </c:pt>
                <c:pt idx="8">
                  <c:v>12233</c:v>
                </c:pt>
                <c:pt idx="9">
                  <c:v>12973</c:v>
                </c:pt>
                <c:pt idx="10">
                  <c:v>13704</c:v>
                </c:pt>
                <c:pt idx="11" formatCode="&quot;$&quot;#,##0">
                  <c:v>14038</c:v>
                </c:pt>
                <c:pt idx="12">
                  <c:v>15520</c:v>
                </c:pt>
                <c:pt idx="13" formatCode="&quot;$&quot;#,##0">
                  <c:v>15980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842240"/>
        <c:axId val="88843776"/>
      </c:lineChart>
      <c:catAx>
        <c:axId val="88842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sz="1200" b="1"/>
            </a:pPr>
            <a:endParaRPr lang="en-US"/>
          </a:p>
        </c:txPr>
        <c:crossAx val="88843776"/>
        <c:crosses val="autoZero"/>
        <c:auto val="1"/>
        <c:lblAlgn val="ctr"/>
        <c:lblOffset val="100"/>
        <c:noMultiLvlLbl val="0"/>
      </c:catAx>
      <c:valAx>
        <c:axId val="88843776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888422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2373149128745631"/>
          <c:y val="0.725860283354824"/>
          <c:w val="0.3433324812279307"/>
          <c:h val="9.5368785427892039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264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27395"/>
              </p:ext>
            </p:extLst>
          </p:nvPr>
        </p:nvGraphicFramePr>
        <p:xfrm>
          <a:off x="152399" y="1295400"/>
          <a:ext cx="88995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/>
              <a:t>* Estimate is statistically different from estimate for the previous year shown (p&lt;.05).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1100" dirty="0"/>
              <a:t>SOURCE:  Kaiser/HRET Survey of Employer-Sponsored Health Benefits, 1999-2012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Exhibit 1.13</a:t>
            </a:r>
            <a:br>
              <a:rPr lang="en-US" sz="2400" dirty="0"/>
            </a:br>
            <a:r>
              <a:rPr lang="en-US" sz="2400" dirty="0" smtClean="0"/>
              <a:t>Average </a:t>
            </a:r>
            <a:r>
              <a:rPr lang="en-US" sz="2400" dirty="0"/>
              <a:t>Annual Premiums for Covered Workers with Family Coverage, by Firm Size, 1999-2012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597229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1.13 Average Annual Premiums for Covered Workers with Family Coverage, by Firm Size, 1999-2012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1.13 Average Annual Premiums for Covered Workers with Family Coverage, by Firm Size, 1999-2012 </dc:title>
  <dc:creator>NirmitaP</dc:creator>
  <cp:lastModifiedBy>NirmitaP</cp:lastModifiedBy>
  <cp:revision>1</cp:revision>
  <dcterms:created xsi:type="dcterms:W3CDTF">2013-03-08T17:49:47Z</dcterms:created>
  <dcterms:modified xsi:type="dcterms:W3CDTF">2013-03-08T17:49:47Z</dcterms:modified>
</cp:coreProperties>
</file>