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-4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1"/>
                </a:solidFill>
              </a:defRPr>
            </a:pPr>
            <a:r>
              <a:rPr lang="en-US" dirty="0" smtClean="0">
                <a:solidFill>
                  <a:schemeClr val="accent1"/>
                </a:solidFill>
              </a:rPr>
              <a:t>Percentage of non-elderly women reporting: </a:t>
            </a:r>
            <a:endParaRPr lang="en-US" dirty="0">
              <a:solidFill>
                <a:schemeClr val="accent1"/>
              </a:solidFill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42549449935779304"/>
          <c:y val="0.16316650759564144"/>
          <c:w val="0.51244876305355447"/>
          <c:h val="0.763601169172035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Private Insurance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 Pap test in past three years*</c:v>
                </c:pt>
                <c:pt idx="1">
                  <c:v>No mammogram in past two years**</c:v>
                </c:pt>
                <c:pt idx="2">
                  <c:v>No usual source of care**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0.113</c:v>
                </c:pt>
                <c:pt idx="1">
                  <c:v>0.2</c:v>
                </c:pt>
                <c:pt idx="2">
                  <c:v>0.153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Uninsured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 Pap test in past three years*</c:v>
                </c:pt>
                <c:pt idx="1">
                  <c:v>No mammogram in past two years**</c:v>
                </c:pt>
                <c:pt idx="2">
                  <c:v>No usual source of care**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0.36199999999999999</c:v>
                </c:pt>
                <c:pt idx="1">
                  <c:v>0.61799999999999999</c:v>
                </c:pt>
                <c:pt idx="2">
                  <c:v>0.47799999999999998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Public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 Pap test in past three years*</c:v>
                </c:pt>
                <c:pt idx="1">
                  <c:v>No mammogram in past two years**</c:v>
                </c:pt>
                <c:pt idx="2">
                  <c:v>No usual source of care**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0.18099999999999999</c:v>
                </c:pt>
                <c:pt idx="1">
                  <c:v>0.36599999999999999</c:v>
                </c:pt>
                <c:pt idx="2">
                  <c:v>0.20499999999999999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5684608"/>
        <c:axId val="255686144"/>
      </c:barChart>
      <c:catAx>
        <c:axId val="25568460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accent1"/>
                </a:solidFill>
              </a:defRPr>
            </a:pPr>
            <a:endParaRPr lang="en-US"/>
          </a:p>
        </c:txPr>
        <c:crossAx val="255686144"/>
        <c:crosses val="autoZero"/>
        <c:auto val="1"/>
        <c:lblAlgn val="ctr"/>
        <c:lblOffset val="100"/>
        <c:noMultiLvlLbl val="0"/>
      </c:catAx>
      <c:valAx>
        <c:axId val="2556861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55684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083082034958392"/>
          <c:y val="0.15875169012964288"/>
          <c:w val="0.25916917965041603"/>
          <c:h val="0.30556490097828681"/>
        </c:manualLayout>
      </c:layout>
      <c:overlay val="1"/>
      <c:txPr>
        <a:bodyPr/>
        <a:lstStyle/>
        <a:p>
          <a:pPr>
            <a:defRPr sz="1600" b="1">
              <a:solidFill>
                <a:schemeClr val="accent1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2104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280504"/>
              </p:ext>
            </p:extLst>
          </p:nvPr>
        </p:nvGraphicFramePr>
        <p:xfrm>
          <a:off x="990600" y="1096963"/>
          <a:ext cx="7162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NOTE:  </a:t>
            </a:r>
            <a:r>
              <a:rPr lang="en-US" dirty="0">
                <a:solidFill>
                  <a:schemeClr val="accent1"/>
                </a:solidFill>
              </a:rPr>
              <a:t>*Includes women 18 to 64. **Includes women 50-74. *** Includes women 21-65.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SOURCE: </a:t>
            </a:r>
            <a:r>
              <a:rPr lang="en-US" dirty="0">
                <a:solidFill>
                  <a:schemeClr val="accent1"/>
                </a:solidFill>
              </a:rPr>
              <a:t>*Agency for Healthcare Research and Quality, Medical Expenditures Panel Survey, 2010. **Centers for Disease Control and Prevention, MMWR, Cancer Screening- US, 2010, 2012.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Access Barriers More Common Among Uninsured Women</a:t>
            </a:r>
          </a:p>
        </p:txBody>
      </p:sp>
    </p:spTree>
    <p:extLst>
      <p:ext uri="{BB962C8B-B14F-4D97-AF65-F5344CB8AC3E}">
        <p14:creationId xmlns:p14="http://schemas.microsoft.com/office/powerpoint/2010/main" val="165316514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Access Barriers More Common Among Uninsured Women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 Barriers More Common Among Uninsured Women</dc:title>
  <dc:creator>Adara Beamesderfer</dc:creator>
  <cp:lastModifiedBy>Adara Beamesderfer</cp:lastModifiedBy>
  <cp:revision>1</cp:revision>
  <dcterms:created xsi:type="dcterms:W3CDTF">2013-02-19T23:13:54Z</dcterms:created>
  <dcterms:modified xsi:type="dcterms:W3CDTF">2013-02-19T23:13:55Z</dcterms:modified>
</cp:coreProperties>
</file>