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b="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b="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b="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%" sourceLinked="0"/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Sheet1!$A$1:$C$1</c:f>
              <c:strCache>
                <c:ptCount val="3"/>
                <c:pt idx="0">
                  <c:v>3-199 Workers</c:v>
                </c:pt>
                <c:pt idx="1">
                  <c:v>200-999 Workers</c:v>
                </c:pt>
                <c:pt idx="2">
                  <c:v>1,000 or More Workers</c:v>
                </c:pt>
              </c:strCache>
            </c:strRef>
          </c:cat>
          <c:val>
            <c:numRef>
              <c:f>Sheet1!$A$2:$C$2</c:f>
              <c:numCache>
                <c:formatCode>0%</c:formatCode>
                <c:ptCount val="3"/>
                <c:pt idx="0">
                  <c:v>0.31</c:v>
                </c:pt>
                <c:pt idx="1">
                  <c:v>0.33</c:v>
                </c:pt>
                <c:pt idx="2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89642880"/>
        <c:axId val="89644416"/>
      </c:barChart>
      <c:catAx>
        <c:axId val="8964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89644416"/>
        <c:crosses val="autoZero"/>
        <c:auto val="1"/>
        <c:lblAlgn val="ctr"/>
        <c:lblOffset val="100"/>
        <c:noMultiLvlLbl val="0"/>
      </c:catAx>
      <c:valAx>
        <c:axId val="89644416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crossAx val="89642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168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9201263"/>
              </p:ext>
            </p:extLst>
          </p:nvPr>
        </p:nvGraphicFramePr>
        <p:xfrm>
          <a:off x="579438" y="1447800"/>
          <a:ext cx="7985124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172200"/>
            <a:ext cx="8321040" cy="5943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Tests found no statistical difference from all other firms not in the indicated size category  (p&lt;.05).  The 2012 estimate includes 1.8% of all firms offering health benefits that offer both an HDHP/HRA and an HSA-qualified HDHP.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/>
              <a:t>Exhibit 8.2</a:t>
            </a:r>
            <a:br>
              <a:rPr lang="en-US" sz="2400" dirty="0"/>
            </a:br>
            <a:r>
              <a:rPr lang="en-US" sz="2400" dirty="0"/>
              <a:t>Among Firms Offering Health Benefits, Percentage That Offer an HDHP/SO, by Firm Size, 2012</a:t>
            </a:r>
          </a:p>
        </p:txBody>
      </p:sp>
    </p:spTree>
    <p:extLst>
      <p:ext uri="{BB962C8B-B14F-4D97-AF65-F5344CB8AC3E}">
        <p14:creationId xmlns:p14="http://schemas.microsoft.com/office/powerpoint/2010/main" val="148159278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8.2 Among Firms Offering Health Benefits, Percentage That Offer an HDHP/SO, by Firm Size,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8.2 Among Firms Offering Health Benefits, Percentage That Offer an HDHP/SO, by Firm Size, 2012</dc:title>
  <dc:creator>NirmitaP</dc:creator>
  <cp:lastModifiedBy>NirmitaP</cp:lastModifiedBy>
  <cp:revision>1</cp:revision>
  <dcterms:created xsi:type="dcterms:W3CDTF">2013-03-08T18:35:58Z</dcterms:created>
  <dcterms:modified xsi:type="dcterms:W3CDTF">2013-03-08T18:35:58Z</dcterms:modified>
</cp:coreProperties>
</file>