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5.6023635919287863E-2"/>
          <c:w val="0.85224750759169732"/>
          <c:h val="0.7113258140029793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Two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3.1830890026060717E-4"/>
                  <c:y val="-3.13620953630796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PLANS</c:v>
                </c:pt>
                <c:pt idx="1">
                  <c:v>HDHP/SO*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0.66000000000000014</c:v>
                </c:pt>
                <c:pt idx="1">
                  <c:v>0.96000000000000008</c:v>
                </c:pt>
                <c:pt idx="2">
                  <c:v>0.63000000000000012</c:v>
                </c:pt>
                <c:pt idx="3">
                  <c:v>0.64000000000000012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PLANS</c:v>
                </c:pt>
                <c:pt idx="1">
                  <c:v>HDHP/SO*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0.25</c:v>
                </c:pt>
                <c:pt idx="1">
                  <c:v>4.0000000000000008E-2</c:v>
                </c:pt>
                <c:pt idx="2">
                  <c:v>0.28000000000000008</c:v>
                </c:pt>
                <c:pt idx="3">
                  <c:v>0.22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Four or More (with a Specified Maximum Number)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2.1395973380601774E-2"/>
                  <c:y val="-8.4942388958136994E-2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&lt;1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1.9949716417449245E-2"/>
                  <c:y val="-8.8803088803088806E-2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</a:defRPr>
                    </a:pPr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PLANS</c:v>
                </c:pt>
                <c:pt idx="1">
                  <c:v>HDHP/SO*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1.0000000000000002E-2</c:v>
                </c:pt>
                <c:pt idx="1">
                  <c:v>0</c:v>
                </c:pt>
                <c:pt idx="2">
                  <c:v>1.0000000000000002E-2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No Maximum Number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3.1183557760453586E-2"/>
                  <c:y val="-3.8610038610038611E-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&lt;1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087172218284905E-3"/>
                  <c:y val="-6.9444444444444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All PLANS</c:v>
                </c:pt>
                <c:pt idx="1">
                  <c:v>HDHP/SO*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9.0000000000000011E-2</c:v>
                </c:pt>
                <c:pt idx="1">
                  <c:v>1.0000000000000002E-2</c:v>
                </c:pt>
                <c:pt idx="2">
                  <c:v>0.1</c:v>
                </c:pt>
                <c:pt idx="3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2670080"/>
        <c:axId val="122700544"/>
      </c:barChart>
      <c:catAx>
        <c:axId val="12267008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2700544"/>
        <c:crosses val="autoZero"/>
        <c:auto val="1"/>
        <c:lblAlgn val="ctr"/>
        <c:lblOffset val="100"/>
        <c:tickLblSkip val="1"/>
        <c:noMultiLvlLbl val="0"/>
      </c:catAx>
      <c:valAx>
        <c:axId val="12270054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2670080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11732817200918026"/>
          <c:y val="0.91060772808804302"/>
          <c:w val="0.81880426202522039"/>
          <c:h val="7.0087252606937642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0.88013</cdr:x>
      <cdr:y>0.60618</cdr:y>
    </cdr:from>
    <cdr:to>
      <cdr:x>0.88472</cdr:x>
      <cdr:y>0.64124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7832725" y="1993900"/>
          <a:ext cx="40849" cy="115323"/>
        </a:xfrm>
        <a:prstGeom xmlns:a="http://schemas.openxmlformats.org/drawingml/2006/main" prst="line">
          <a:avLst/>
        </a:prstGeom>
        <a:ln xmlns:a="http://schemas.openxmlformats.org/drawingml/2006/main" w="12700" cmpd="sng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0832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637512"/>
              </p:ext>
            </p:extLst>
          </p:nvPr>
        </p:nvGraphicFramePr>
        <p:xfrm>
          <a:off x="92075" y="1968500"/>
          <a:ext cx="8899525" cy="328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Distribution is statistically different from All Plans distribution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Sufficient data was not available for POS plans. The survey distinguishes between plans that have a family aggregate out-of-pocket maximum that applies to spending by any covered person in the family or a separate out-of-pocket maximum that applies to spending by each family member or a limited number of family members.  In 2012, the survey’s skip logic was edited so that firms who selected a separate out-of-pocket maximum were asked if they had a combined limit or if the limit was considered met when a specified number of family members reached their separate per-person limit.  </a:t>
            </a:r>
          </a:p>
          <a:p>
            <a:pPr marL="112713" indent="-112713" eaLnBrk="0" hangingPunct="0"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91440"/>
            <a:ext cx="9144000" cy="914400"/>
          </a:xfrm>
        </p:spPr>
        <p:txBody>
          <a:bodyPr/>
          <a:lstStyle/>
          <a:p>
            <a:r>
              <a:rPr lang="en-US" sz="2400" dirty="0"/>
              <a:t>Exhibit 7.35</a:t>
            </a:r>
            <a:br>
              <a:rPr lang="en-US" sz="2400" dirty="0"/>
            </a:br>
            <a:r>
              <a:rPr lang="en-US" sz="2400" dirty="0"/>
              <a:t>Among Covered Workers with a Separate per Person Out-of-Pocket Maximum for Family Coverage, Distribution of Number of Family Members Required to Meet the Maximum, by Plan Type, 2012</a:t>
            </a: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7805352" y="2779755"/>
            <a:ext cx="49427" cy="131806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43898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7.35 Among Covered Workers with a Separate per Person Out-of-Pocket Maximum for Family Coverage, Distribution of Number of Family Members Required to Meet the Maximum,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7.35 Among Covered Workers with a Separate per Person Out-of-Pocket Maximum for Family Coverage, Distribution of Number of Family Members Required to Meet the Maximum, by Plan Type, 2012</dc:title>
  <dc:creator>NirmitaP</dc:creator>
  <cp:lastModifiedBy>NirmitaP</cp:lastModifiedBy>
  <cp:revision>1</cp:revision>
  <dcterms:created xsi:type="dcterms:W3CDTF">2013-03-08T18:28:24Z</dcterms:created>
  <dcterms:modified xsi:type="dcterms:W3CDTF">2013-03-08T18:28:25Z</dcterms:modified>
</cp:coreProperties>
</file>