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5.6023635919287863E-2"/>
          <c:w val="0.84225824489330137"/>
          <c:h val="0.742632108486439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0.51</c:v>
                </c:pt>
                <c:pt idx="1">
                  <c:v>0.36000000000000004</c:v>
                </c:pt>
                <c:pt idx="2">
                  <c:v>0.25</c:v>
                </c:pt>
                <c:pt idx="3">
                  <c:v>6.0000000000000005E-2</c:v>
                </c:pt>
                <c:pt idx="4">
                  <c:v>0.32000000000000006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0.19</c:v>
                </c:pt>
                <c:pt idx="1">
                  <c:v>0.30000000000000004</c:v>
                </c:pt>
                <c:pt idx="2">
                  <c:v>0.33000000000000007</c:v>
                </c:pt>
                <c:pt idx="3">
                  <c:v>0.22</c:v>
                </c:pt>
                <c:pt idx="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$3,000 - 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0.26</c:v>
                </c:pt>
                <c:pt idx="1">
                  <c:v>0.2</c:v>
                </c:pt>
                <c:pt idx="2">
                  <c:v>0.19</c:v>
                </c:pt>
                <c:pt idx="3">
                  <c:v>0.26</c:v>
                </c:pt>
                <c:pt idx="4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$4,000 - 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1.7391304347826087E-2"/>
                  <c:y val="6.72043010752688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2.0000000000000004E-2</c:v>
                </c:pt>
                <c:pt idx="1">
                  <c:v>6.0000000000000005E-2</c:v>
                </c:pt>
                <c:pt idx="2">
                  <c:v>0.1</c:v>
                </c:pt>
                <c:pt idx="3">
                  <c:v>0.19</c:v>
                </c:pt>
                <c:pt idx="4">
                  <c:v>8.0000000000000016E-2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$5,000 - 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1594202898550725E-2"/>
                  <c:y val="6.7204301075268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9855072463769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637681159420291E-2"/>
                  <c:y val="-4.9751243781094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1.0000000000000002E-2</c:v>
                </c:pt>
                <c:pt idx="1">
                  <c:v>6.0000000000000005E-2</c:v>
                </c:pt>
                <c:pt idx="2">
                  <c:v>8.0000000000000016E-2</c:v>
                </c:pt>
                <c:pt idx="3">
                  <c:v>0.24000000000000002</c:v>
                </c:pt>
                <c:pt idx="4">
                  <c:v>9.0000000000000011E-2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1739130434782612E-2"/>
                  <c:y val="2.6883837101007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63768115942019E-2"/>
                  <c:y val="-2.68817204301075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8985507246376812E-3"/>
                  <c:y val="4.233341800016934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086842405568991E-2"/>
                  <c:y val="2.116670900008466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PPO*</c:v>
                </c:pt>
                <c:pt idx="2">
                  <c:v>POS</c:v>
                </c:pt>
                <c:pt idx="3">
                  <c:v>HDHP/SO*</c:v>
                </c:pt>
                <c:pt idx="4">
                  <c:v>ALL PLANS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1.0000000000000002E-2</c:v>
                </c:pt>
                <c:pt idx="1">
                  <c:v>2.0000000000000004E-2</c:v>
                </c:pt>
                <c:pt idx="2">
                  <c:v>0.05</c:v>
                </c:pt>
                <c:pt idx="3">
                  <c:v>3.0000000000000002E-2</c:v>
                </c:pt>
                <c:pt idx="4">
                  <c:v>2.0000000000000004E-2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714560"/>
        <c:axId val="121716096"/>
      </c:barChart>
      <c:catAx>
        <c:axId val="12171456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716096"/>
        <c:crosses val="autoZero"/>
        <c:auto val="1"/>
        <c:lblAlgn val="ctr"/>
        <c:lblOffset val="100"/>
        <c:tickLblSkip val="1"/>
        <c:noMultiLvlLbl val="0"/>
      </c:catAx>
      <c:valAx>
        <c:axId val="12171609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714560"/>
        <c:crosses val="max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8.6200045646468104E-2"/>
          <c:y val="0.91500524934383198"/>
          <c:w val="0.87246376811594206"/>
          <c:h val="5.713953094572858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223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389138"/>
              </p:ext>
            </p:extLst>
          </p:nvPr>
        </p:nvGraphicFramePr>
        <p:xfrm>
          <a:off x="228600" y="1600200"/>
          <a:ext cx="8763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/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2006-2012.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/>
              <a:t>Exhibit 7.31</a:t>
            </a:r>
            <a:br>
              <a:rPr lang="en-US" sz="2400" dirty="0"/>
            </a:br>
            <a:r>
              <a:rPr lang="en-US" sz="2400" dirty="0"/>
              <a:t>Among Covered Workers with an Out-of-Pocket Maximum for Single Coverage, Distribution of Out-of-Pocket Maximums, by Plan Type, 2012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8239125" y="1952625"/>
            <a:ext cx="66675" cy="104775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429624" y="1966912"/>
            <a:ext cx="28576" cy="11906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37920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7.31 Among Covered Workers with an Out-of-Pocket Maximum for Single Coverage, Distribution of Out-of-Pocket Maximums,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7.31 Among Covered Workers with an Out-of-Pocket Maximum for Single Coverage, Distribution of Out-of-Pocket Maximums, by Plan Type, 2012</dc:title>
  <dc:creator>NirmitaP</dc:creator>
  <cp:lastModifiedBy>NirmitaP</cp:lastModifiedBy>
  <cp:revision>1</cp:revision>
  <dcterms:created xsi:type="dcterms:W3CDTF">2013-03-08T18:28:27Z</dcterms:created>
  <dcterms:modified xsi:type="dcterms:W3CDTF">2013-03-08T18:28:27Z</dcterms:modified>
</cp:coreProperties>
</file>