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959146411046441E-2"/>
          <c:y val="3.4518245703158076E-2"/>
          <c:w val="0.87704085358895345"/>
          <c:h val="0.731520997375328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Less than $20 Per Visit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0.11</c:v>
                </c:pt>
                <c:pt idx="1">
                  <c:v>9.0000000000000011E-2</c:v>
                </c:pt>
                <c:pt idx="2">
                  <c:v>0.14000000000000001</c:v>
                </c:pt>
                <c:pt idx="3">
                  <c:v>0.21000000000000002</c:v>
                </c:pt>
                <c:pt idx="4">
                  <c:v>0.26</c:v>
                </c:pt>
                <c:pt idx="5">
                  <c:v>0.26</c:v>
                </c:pt>
                <c:pt idx="6">
                  <c:v>0.30000000000000004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$20 to Less than $30 Per Visit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0.25</c:v>
                </c:pt>
                <c:pt idx="1">
                  <c:v>0.33000000000000007</c:v>
                </c:pt>
                <c:pt idx="2">
                  <c:v>0.31000000000000005</c:v>
                </c:pt>
                <c:pt idx="3">
                  <c:v>0.33000000000000007</c:v>
                </c:pt>
                <c:pt idx="4">
                  <c:v>0.36000000000000004</c:v>
                </c:pt>
                <c:pt idx="5">
                  <c:v>0.43000000000000005</c:v>
                </c:pt>
                <c:pt idx="6">
                  <c:v>0.42000000000000004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$30 to Less than $40 Per Visit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0.30000000000000004</c:v>
                </c:pt>
                <c:pt idx="1">
                  <c:v>0.29000000000000004</c:v>
                </c:pt>
                <c:pt idx="2">
                  <c:v>0.28000000000000008</c:v>
                </c:pt>
                <c:pt idx="3">
                  <c:v>0.28000000000000008</c:v>
                </c:pt>
                <c:pt idx="4">
                  <c:v>0.23</c:v>
                </c:pt>
                <c:pt idx="5">
                  <c:v>0.21000000000000002</c:v>
                </c:pt>
                <c:pt idx="6">
                  <c:v>0.21000000000000002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$40 to Less than $50 Per Visit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0.2</c:v>
                </c:pt>
                <c:pt idx="1">
                  <c:v>0.16</c:v>
                </c:pt>
                <c:pt idx="2">
                  <c:v>0.17</c:v>
                </c:pt>
                <c:pt idx="3">
                  <c:v>0.12000000000000001</c:v>
                </c:pt>
                <c:pt idx="4">
                  <c:v>9.0000000000000011E-2</c:v>
                </c:pt>
                <c:pt idx="5">
                  <c:v>7.0000000000000021E-2</c:v>
                </c:pt>
                <c:pt idx="6">
                  <c:v>0.05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$50 to Less than $60 Per Visit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4.34782608695662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637681159420291E-2"/>
                  <c:y val="-4.9751243781094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Sheet1!$F$2:$F$8</c:f>
              <c:numCache>
                <c:formatCode>0%</c:formatCode>
                <c:ptCount val="7"/>
                <c:pt idx="0">
                  <c:v>0.1</c:v>
                </c:pt>
                <c:pt idx="1">
                  <c:v>0.11</c:v>
                </c:pt>
                <c:pt idx="2">
                  <c:v>8.0000000000000016E-2</c:v>
                </c:pt>
                <c:pt idx="3">
                  <c:v>0.05</c:v>
                </c:pt>
                <c:pt idx="4">
                  <c:v>0.05</c:v>
                </c:pt>
                <c:pt idx="5">
                  <c:v>3.0000000000000002E-2</c:v>
                </c:pt>
                <c:pt idx="6">
                  <c:v>2.0000000000000004E-2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$60 or More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5.7971014492753624E-3"/>
                  <c:y val="-3.0680227471566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478260869565218E-3"/>
                  <c:y val="-2.4875328083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478260869565218E-3"/>
                  <c:y val="2.4875328083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289855072463781E-2"/>
                  <c:y val="-4.56047799690268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Sheet1!$G$2:$G$8</c:f>
              <c:numCache>
                <c:formatCode>0%</c:formatCode>
                <c:ptCount val="7"/>
                <c:pt idx="0">
                  <c:v>3.0000000000000002E-2</c:v>
                </c:pt>
                <c:pt idx="1">
                  <c:v>3.0000000000000002E-2</c:v>
                </c:pt>
                <c:pt idx="2">
                  <c:v>3.0000000000000002E-2</c:v>
                </c:pt>
                <c:pt idx="3">
                  <c:v>1.0000000000000002E-2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943168"/>
        <c:axId val="121944704"/>
      </c:barChart>
      <c:catAx>
        <c:axId val="1219431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944704"/>
        <c:crosses val="autoZero"/>
        <c:auto val="1"/>
        <c:lblAlgn val="ctr"/>
        <c:lblOffset val="100"/>
        <c:noMultiLvlLbl val="0"/>
      </c:catAx>
      <c:valAx>
        <c:axId val="12194470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94316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88167191601049866"/>
          <c:w val="0.90438822321122891"/>
          <c:h val="0.1020194304070200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4177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515319"/>
              </p:ext>
            </p:extLst>
          </p:nvPr>
        </p:nvGraphicFramePr>
        <p:xfrm>
          <a:off x="152400" y="1600200"/>
          <a:ext cx="8763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/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2006-2012.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Exhibit 7.28</a:t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Specialty Care Physician, Distribution of Copayments, 2006-2012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352367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7.28 Among Covered Workers with Copayments for a Physician Office Visit with a Specialty Care Physician, Distribution of Copayments,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7.28 Among Covered Workers with Copayments for a Physician Office Visit with a Specialty Care Physician, Distribution of Copayments, 2006-2012</dc:title>
  <dc:creator>NirmitaP</dc:creator>
  <cp:lastModifiedBy>NirmitaP</cp:lastModifiedBy>
  <cp:revision>1</cp:revision>
  <dcterms:created xsi:type="dcterms:W3CDTF">2013-03-08T18:28:28Z</dcterms:created>
  <dcterms:modified xsi:type="dcterms:W3CDTF">2013-03-08T18:28:28Z</dcterms:modified>
</cp:coreProperties>
</file>