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85158998060025104"/>
          <c:h val="0.751503048006096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$5 to Less than $15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2010*</c:v>
                </c:pt>
                <c:pt idx="3">
                  <c:v>2009  </c:v>
                </c:pt>
                <c:pt idx="4">
                  <c:v>2008  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</c:v>
                </c:pt>
                <c:pt idx="1">
                  <c:v>9.0000000000000011E-2</c:v>
                </c:pt>
                <c:pt idx="2">
                  <c:v>0.1</c:v>
                </c:pt>
                <c:pt idx="3">
                  <c:v>0.14000000000000001</c:v>
                </c:pt>
                <c:pt idx="4">
                  <c:v>0.17</c:v>
                </c:pt>
                <c:pt idx="5">
                  <c:v>0.18000000000000002</c:v>
                </c:pt>
                <c:pt idx="6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$15 to Less than $25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2010*</c:v>
                </c:pt>
                <c:pt idx="3">
                  <c:v>2009  </c:v>
                </c:pt>
                <c:pt idx="4">
                  <c:v>2008  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0.43000000000000005</c:v>
                </c:pt>
                <c:pt idx="1">
                  <c:v>0.51</c:v>
                </c:pt>
                <c:pt idx="2">
                  <c:v>0.51</c:v>
                </c:pt>
                <c:pt idx="3">
                  <c:v>0.56000000000000005</c:v>
                </c:pt>
                <c:pt idx="4">
                  <c:v>0.56999999999999995</c:v>
                </c:pt>
                <c:pt idx="5">
                  <c:v>0.6100000000000001</c:v>
                </c:pt>
                <c:pt idx="6">
                  <c:v>0.59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$25 to Less than $35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2010*</c:v>
                </c:pt>
                <c:pt idx="3">
                  <c:v>2009  </c:v>
                </c:pt>
                <c:pt idx="4">
                  <c:v>2008  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0.41000000000000003</c:v>
                </c:pt>
                <c:pt idx="1">
                  <c:v>0.35000000000000003</c:v>
                </c:pt>
                <c:pt idx="2">
                  <c:v>0.34</c:v>
                </c:pt>
                <c:pt idx="3">
                  <c:v>0.28000000000000008</c:v>
                </c:pt>
                <c:pt idx="4">
                  <c:v>0.24000000000000002</c:v>
                </c:pt>
                <c:pt idx="5">
                  <c:v>0.2</c:v>
                </c:pt>
                <c:pt idx="6">
                  <c:v>0.19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$35 or More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3"/>
              <c:layout>
                <c:manualLayout>
                  <c:x val="2.4637681159420291E-2"/>
                  <c:y val="-4.928258480523874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63768115942029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463768115942029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2898550724637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2010*</c:v>
                </c:pt>
                <c:pt idx="3">
                  <c:v>2009  </c:v>
                </c:pt>
                <c:pt idx="4">
                  <c:v>2008  </c:v>
                </c:pt>
                <c:pt idx="5">
                  <c:v>2007  </c:v>
                </c:pt>
                <c:pt idx="6">
                  <c:v>2006  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6.0000000000000005E-2</c:v>
                </c:pt>
                <c:pt idx="1">
                  <c:v>0.05</c:v>
                </c:pt>
                <c:pt idx="2">
                  <c:v>6.0000000000000005E-2</c:v>
                </c:pt>
                <c:pt idx="3">
                  <c:v>2.0000000000000004E-2</c:v>
                </c:pt>
                <c:pt idx="4">
                  <c:v>2.0000000000000004E-2</c:v>
                </c:pt>
                <c:pt idx="5">
                  <c:v>2.0000000000000004E-2</c:v>
                </c:pt>
                <c:pt idx="6">
                  <c:v>1.0000000000000002E-2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770368"/>
        <c:axId val="121771904"/>
      </c:barChart>
      <c:catAx>
        <c:axId val="1217703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771904"/>
        <c:crosses val="autoZero"/>
        <c:auto val="1"/>
        <c:lblAlgn val="ctr"/>
        <c:lblOffset val="100"/>
        <c:noMultiLvlLbl val="0"/>
      </c:catAx>
      <c:valAx>
        <c:axId val="121771904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770368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6.880874129864202E-2"/>
          <c:y val="0.91832063330793323"/>
          <c:w val="0.87103537601278114"/>
          <c:h val="5.2875386845301076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6463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475385"/>
              </p:ext>
            </p:extLst>
          </p:nvPr>
        </p:nvGraphicFramePr>
        <p:xfrm>
          <a:off x="76200" y="1524000"/>
          <a:ext cx="87630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/>
              <a:t>* Distribution is statistically different from distribution for the previous year shown (p&lt;.05).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2006-2012.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Exhibit 7.27</a:t>
            </a:r>
            <a:b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+mj-lt"/>
                <a:ea typeface="Tahoma" pitchFamily="34" charset="0"/>
                <a:cs typeface="Tahoma" pitchFamily="34" charset="0"/>
              </a:rPr>
              <a:t>Among </a:t>
            </a:r>
            <a:r>
              <a:rPr lang="en-US" sz="2400" dirty="0">
                <a:latin typeface="+mj-lt"/>
                <a:ea typeface="Tahoma" pitchFamily="34" charset="0"/>
                <a:cs typeface="Tahoma" pitchFamily="34" charset="0"/>
              </a:rPr>
              <a:t>Covered Workers with Copayments for a Physician Office Visit with a Primary Care Physician, Distribution of Copayments, 2006-2012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952403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7.27 Among Covered Workers with Copayments for a Physician Office Visit with a Primary Care Physician, Distribution of Copayments, 2006-2012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7.27 Among Covered Workers with Copayments for a Physician Office Visit with a Primary Care Physician, Distribution of Copayments, 2006-2012</dc:title>
  <dc:creator>NirmitaP</dc:creator>
  <cp:lastModifiedBy>NirmitaP</cp:lastModifiedBy>
  <cp:revision>1</cp:revision>
  <dcterms:created xsi:type="dcterms:W3CDTF">2013-03-08T18:28:29Z</dcterms:created>
  <dcterms:modified xsi:type="dcterms:W3CDTF">2013-03-08T18:28:29Z</dcterms:modified>
</cp:coreProperties>
</file>