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6399737532808396"/>
          <c:h val="0.740795853908091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less than $15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</c:v>
                </c:pt>
                <c:pt idx="1">
                  <c:v>0.17</c:v>
                </c:pt>
                <c:pt idx="2">
                  <c:v>9.0000000000000011E-2</c:v>
                </c:pt>
                <c:pt idx="3">
                  <c:v>8.0000000000000016E-2</c:v>
                </c:pt>
                <c:pt idx="4">
                  <c:v>0.14000000000000001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$15 to less than $25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0.43000000000000005</c:v>
                </c:pt>
                <c:pt idx="1">
                  <c:v>0.24000000000000002</c:v>
                </c:pt>
                <c:pt idx="2">
                  <c:v>0.28000000000000008</c:v>
                </c:pt>
                <c:pt idx="3">
                  <c:v>0.39000000000000007</c:v>
                </c:pt>
                <c:pt idx="4">
                  <c:v>0.47000000000000003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$25 to less than $35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0.41000000000000003</c:v>
                </c:pt>
                <c:pt idx="1">
                  <c:v>0.48000000000000004</c:v>
                </c:pt>
                <c:pt idx="2">
                  <c:v>0.54</c:v>
                </c:pt>
                <c:pt idx="3">
                  <c:v>0.47000000000000003</c:v>
                </c:pt>
                <c:pt idx="4">
                  <c:v>0.33000000000000007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$35 or More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6.0000000000000005E-2</c:v>
                </c:pt>
                <c:pt idx="1">
                  <c:v>0.11</c:v>
                </c:pt>
                <c:pt idx="2">
                  <c:v>9.0000000000000011E-2</c:v>
                </c:pt>
                <c:pt idx="3">
                  <c:v>6.0000000000000005E-2</c:v>
                </c:pt>
                <c:pt idx="4">
                  <c:v>6.0000000000000005E-2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892864"/>
        <c:axId val="121894400"/>
      </c:barChart>
      <c:catAx>
        <c:axId val="12189286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894400"/>
        <c:crosses val="autoZero"/>
        <c:auto val="1"/>
        <c:lblAlgn val="ctr"/>
        <c:lblOffset val="100"/>
        <c:noMultiLvlLbl val="0"/>
      </c:catAx>
      <c:valAx>
        <c:axId val="12189440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892864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12967830651603332"/>
          <c:y val="0.91265269807375782"/>
          <c:w val="0.81709254821408206"/>
          <c:h val="7.537555146032277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8389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946378"/>
              </p:ext>
            </p:extLst>
          </p:nvPr>
        </p:nvGraphicFramePr>
        <p:xfrm>
          <a:off x="152400" y="1676400"/>
          <a:ext cx="8763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NOTE: Copayments for PPO, POS, and HDHP/SO plans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/>
              <a:t>SOURCE:  Kaiser/HRET Survey of Employer-Sponsored Health Benefits, 2012.</a:t>
            </a:r>
            <a:endParaRPr lang="en-US" sz="11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Exhibit 7.25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Among Covered Workers with Copayments for a Physician Office Visit with a Primary Care Physician, Distribution of Copayments, by Plan Type,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490164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7.25 Among Covered Workers with Copayments for a Physician Office Visit with a Primary Care Physician, Distribution of Copayments,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7.25 Among Covered Workers with Copayments for a Physician Office Visit with a Primary Care Physician, Distribution of Copayments, by Plan Type, 2012</dc:title>
  <dc:creator>NirmitaP</dc:creator>
  <cp:lastModifiedBy>NirmitaP</cp:lastModifiedBy>
  <cp:revision>1</cp:revision>
  <dcterms:created xsi:type="dcterms:W3CDTF">2013-03-08T18:28:30Z</dcterms:created>
  <dcterms:modified xsi:type="dcterms:W3CDTF">2013-03-08T18:28:31Z</dcterms:modified>
</cp:coreProperties>
</file>