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81797670028089"/>
          <c:y val="5.6023635919287863E-2"/>
          <c:w val="0.85174252889441437"/>
          <c:h val="0.72678239071133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$1-$499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0.11</c:v>
                </c:pt>
                <c:pt idx="2">
                  <c:v>0.1</c:v>
                </c:pt>
                <c:pt idx="3">
                  <c:v>0.18000000000000002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$500-$999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0.27</c:v>
                </c:pt>
                <c:pt idx="3">
                  <c:v>0.35000000000000003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$1,000-$1,999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</c:v>
                </c:pt>
                <c:pt idx="1">
                  <c:v>0.36000000000000004</c:v>
                </c:pt>
                <c:pt idx="2">
                  <c:v>0.31000000000000005</c:v>
                </c:pt>
                <c:pt idx="3">
                  <c:v>0.25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1</c:v>
                </c:pt>
                <c:pt idx="1">
                  <c:v>0.42000000000000004</c:v>
                </c:pt>
                <c:pt idx="2">
                  <c:v>0.33000000000000007</c:v>
                </c:pt>
                <c:pt idx="3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750656"/>
        <c:axId val="121752192"/>
      </c:barChart>
      <c:catAx>
        <c:axId val="12175065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752192"/>
        <c:crosses val="autoZero"/>
        <c:auto val="1"/>
        <c:lblAlgn val="ctr"/>
        <c:lblOffset val="100"/>
        <c:noMultiLvlLbl val="0"/>
      </c:catAx>
      <c:valAx>
        <c:axId val="121752192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75065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146387253972315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6777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186961"/>
              </p:ext>
            </p:extLst>
          </p:nvPr>
        </p:nvGraphicFramePr>
        <p:xfrm>
          <a:off x="152400" y="1600201"/>
          <a:ext cx="8686800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/>
              <a:t>‡ By definition, 100% of covered workers in HDHP/SOs with an aggregate deductible have a family deductible of $2,000 or more.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NOTE: </a:t>
            </a:r>
            <a:r>
              <a:rPr lang="en-US" sz="1100" dirty="0"/>
              <a:t>Average general annual health plan deductibles for PPOs, POS plans, and HDHP/SOs are for in-network services. The survey distinguished between plans that have an aggregate deductible amount in which all family members’ out-of-pocket expenses count toward the deductible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Exhibit 7.15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Among Covered Workers with an Aggregate General Annual Health Plan Deductible for Family Coverage, Distribution of Deductibles, by Plan Type, 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552682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7.15 Among Covered Workers with an Aggregate General Annual Health Plan Deductible for Family Coverage, Distribution of Deductibles, by Plan Type, 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7.15 Among Covered Workers with an Aggregate General Annual Health Plan Deductible for Family Coverage, Distribution of Deductibles, by Plan Type,  2012</dc:title>
  <dc:creator>NirmitaP</dc:creator>
  <cp:lastModifiedBy>NirmitaP</cp:lastModifiedBy>
  <cp:revision>1</cp:revision>
  <dcterms:created xsi:type="dcterms:W3CDTF">2013-03-08T18:28:32Z</dcterms:created>
  <dcterms:modified xsi:type="dcterms:W3CDTF">2013-03-08T18:28:33Z</dcterms:modified>
</cp:coreProperties>
</file>