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2,254*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2,647*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3,382*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4590573807584397E-2"/>
                  <c:y val="-5.38418079096045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4,236*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Sheet1!$B$2:$O$2</c:f>
              <c:numCache>
                <c:formatCode>_("$"* #,##0_);_("$"* \(#,##0\);_("$"* "-"??_);_(@_)</c:formatCode>
                <c:ptCount val="14"/>
                <c:pt idx="0">
                  <c:v>1831</c:v>
                </c:pt>
                <c:pt idx="1">
                  <c:v>1940</c:v>
                </c:pt>
                <c:pt idx="2">
                  <c:v>2254</c:v>
                </c:pt>
                <c:pt idx="3">
                  <c:v>2647</c:v>
                </c:pt>
                <c:pt idx="4">
                  <c:v>2970</c:v>
                </c:pt>
                <c:pt idx="5">
                  <c:v>3382</c:v>
                </c:pt>
                <c:pt idx="6">
                  <c:v>3170</c:v>
                </c:pt>
                <c:pt idx="7">
                  <c:v>3550</c:v>
                </c:pt>
                <c:pt idx="8">
                  <c:v>4236</c:v>
                </c:pt>
                <c:pt idx="9">
                  <c:v>4101</c:v>
                </c:pt>
                <c:pt idx="10">
                  <c:v>4204</c:v>
                </c:pt>
                <c:pt idx="11">
                  <c:v>4665</c:v>
                </c:pt>
                <c:pt idx="12">
                  <c:v>4946</c:v>
                </c:pt>
                <c:pt idx="13">
                  <c:v>5134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1,893*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2,146*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2,340*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3,652*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Sheet1!$B$3:$O$3</c:f>
              <c:numCache>
                <c:formatCode>_("$"* #,##0_);_("$"* \(#,##0\);_("$"* "-"??_);_(@_)</c:formatCode>
                <c:ptCount val="14"/>
                <c:pt idx="0">
                  <c:v>1398</c:v>
                </c:pt>
                <c:pt idx="1">
                  <c:v>1453</c:v>
                </c:pt>
                <c:pt idx="2">
                  <c:v>1551</c:v>
                </c:pt>
                <c:pt idx="3">
                  <c:v>1893</c:v>
                </c:pt>
                <c:pt idx="4">
                  <c:v>2146</c:v>
                </c:pt>
                <c:pt idx="5">
                  <c:v>2340</c:v>
                </c:pt>
                <c:pt idx="6">
                  <c:v>2487</c:v>
                </c:pt>
                <c:pt idx="7">
                  <c:v>2658</c:v>
                </c:pt>
                <c:pt idx="8">
                  <c:v>2831</c:v>
                </c:pt>
                <c:pt idx="9">
                  <c:v>2982</c:v>
                </c:pt>
                <c:pt idx="10">
                  <c:v>3182</c:v>
                </c:pt>
                <c:pt idx="11">
                  <c:v>3652</c:v>
                </c:pt>
                <c:pt idx="12">
                  <c:v>3755</c:v>
                </c:pt>
                <c:pt idx="13">
                  <c:v>3926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582784"/>
        <c:axId val="170584320"/>
      </c:lineChart>
      <c:catAx>
        <c:axId val="170582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70584320"/>
        <c:crosses val="autoZero"/>
        <c:auto val="1"/>
        <c:lblAlgn val="ctr"/>
        <c:lblOffset val="100"/>
        <c:noMultiLvlLbl val="0"/>
      </c:catAx>
      <c:valAx>
        <c:axId val="170584320"/>
        <c:scaling>
          <c:orientation val="minMax"/>
        </c:scaling>
        <c:delete val="0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en-US"/>
          </a:p>
        </c:txPr>
        <c:crossAx val="1705827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3.4806263623826682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925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0503585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1999-2012.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20855" y="0"/>
            <a:ext cx="8961120" cy="9144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6.7</a:t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>Average </a:t>
            </a:r>
            <a:r>
              <a:rPr lang="en-US" sz="2400" dirty="0">
                <a:latin typeface="+mn-lt"/>
              </a:rPr>
              <a:t>Annual Worker Contributions for Covered Workers with Family Coverage, by Firm Size, 1999-2012</a:t>
            </a:r>
          </a:p>
        </p:txBody>
      </p:sp>
    </p:spTree>
    <p:extLst>
      <p:ext uri="{BB962C8B-B14F-4D97-AF65-F5344CB8AC3E}">
        <p14:creationId xmlns:p14="http://schemas.microsoft.com/office/powerpoint/2010/main" val="369245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6.7 Average Annual Worker Contributions for Covered Workers with Family Coverage, by Firm Size, 1999-2012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6.7 Average Annual Worker Contributions for Covered Workers with Family Coverage, by Firm Size, 1999-2012</dc:title>
  <dc:creator>NirmitaP</dc:creator>
  <cp:lastModifiedBy>NirmitaP</cp:lastModifiedBy>
  <cp:revision>1</cp:revision>
  <dcterms:created xsi:type="dcterms:W3CDTF">2013-03-08T18:22:08Z</dcterms:created>
  <dcterms:modified xsi:type="dcterms:W3CDTF">2013-03-08T18:22:08Z</dcterms:modified>
</cp:coreProperties>
</file>