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19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Sheet1!$B$2:$O$2</c:f>
              <c:numCache>
                <c:formatCode>0%</c:formatCode>
                <c:ptCount val="14"/>
                <c:pt idx="0">
                  <c:v>0.14000000000000001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0.16</c:v>
                </c:pt>
                <c:pt idx="4">
                  <c:v>0.16</c:v>
                </c:pt>
                <c:pt idx="5">
                  <c:v>0.16</c:v>
                </c:pt>
                <c:pt idx="6">
                  <c:v>0.16</c:v>
                </c:pt>
                <c:pt idx="7">
                  <c:v>0.16</c:v>
                </c:pt>
                <c:pt idx="8">
                  <c:v>0.16</c:v>
                </c:pt>
                <c:pt idx="9">
                  <c:v>0.16</c:v>
                </c:pt>
                <c:pt idx="10">
                  <c:v>0.17</c:v>
                </c:pt>
                <c:pt idx="11">
                  <c:v>0.19</c:v>
                </c:pt>
                <c:pt idx="12">
                  <c:v>0.18</c:v>
                </c:pt>
                <c:pt idx="13">
                  <c:v>0.18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30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Sheet1!$B$3:$O$3</c:f>
              <c:numCache>
                <c:formatCode>0%</c:formatCode>
                <c:ptCount val="14"/>
                <c:pt idx="0">
                  <c:v>0.27</c:v>
                </c:pt>
                <c:pt idx="1">
                  <c:v>0.26</c:v>
                </c:pt>
                <c:pt idx="2">
                  <c:v>0.26</c:v>
                </c:pt>
                <c:pt idx="3">
                  <c:v>0.28000000000000003</c:v>
                </c:pt>
                <c:pt idx="4">
                  <c:v>0.27</c:v>
                </c:pt>
                <c:pt idx="5">
                  <c:v>0.28000000000000003</c:v>
                </c:pt>
                <c:pt idx="6">
                  <c:v>0.26</c:v>
                </c:pt>
                <c:pt idx="7">
                  <c:v>0.27</c:v>
                </c:pt>
                <c:pt idx="8">
                  <c:v>0.28000000000000003</c:v>
                </c:pt>
                <c:pt idx="9">
                  <c:v>0.27</c:v>
                </c:pt>
                <c:pt idx="10">
                  <c:v>0.27</c:v>
                </c:pt>
                <c:pt idx="11">
                  <c:v>0.3</c:v>
                </c:pt>
                <c:pt idx="12">
                  <c:v>0.28000000000000003</c:v>
                </c:pt>
                <c:pt idx="13">
                  <c:v>0.28000000000000003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923072"/>
        <c:axId val="145924864"/>
      </c:lineChart>
      <c:catAx>
        <c:axId val="145923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5924864"/>
        <c:crosses val="autoZero"/>
        <c:auto val="1"/>
        <c:lblAlgn val="ctr"/>
        <c:lblOffset val="100"/>
        <c:noMultiLvlLbl val="0"/>
      </c:catAx>
      <c:valAx>
        <c:axId val="145924864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459230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843922526925527E-2"/>
          <c:y val="3.1981404866764533E-2"/>
          <c:w val="0.27534663770476964"/>
          <c:h val="0.126277414475732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9924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167042"/>
              </p:ext>
            </p:extLst>
          </p:nvPr>
        </p:nvGraphicFramePr>
        <p:xfrm>
          <a:off x="762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1999-2012.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altLang="en-US" sz="2400" dirty="0"/>
              <a:t>Exhibit 6.1</a:t>
            </a:r>
            <a:br>
              <a:rPr lang="en-US" altLang="en-US" sz="2400" dirty="0"/>
            </a:br>
            <a:r>
              <a:rPr lang="en-US" altLang="en-US" sz="2400" dirty="0"/>
              <a:t>Average Percentage of Premium Paid by Covered Workers for Single and Family Coverage, 1999-2012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115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 Average Percentage of Premium Paid by Covered Workers for Single and Family Coverage, 1999-2012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 Average Percentage of Premium Paid by Covered Workers for Single and Family Coverage, 1999-2012</dc:title>
  <dc:creator>NirmitaP</dc:creator>
  <cp:lastModifiedBy>NirmitaP</cp:lastModifiedBy>
  <cp:revision>1</cp:revision>
  <dcterms:created xsi:type="dcterms:W3CDTF">2013-03-08T18:22:14Z</dcterms:created>
  <dcterms:modified xsi:type="dcterms:W3CDTF">2013-03-08T18:22:14Z</dcterms:modified>
</cp:coreProperties>
</file>